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6" r:id="rId1"/>
    <p:sldMasterId id="2147483928" r:id="rId2"/>
  </p:sldMasterIdLst>
  <p:notesMasterIdLst>
    <p:notesMasterId r:id="rId100"/>
  </p:notesMasterIdLst>
  <p:sldIdLst>
    <p:sldId id="405" r:id="rId3"/>
    <p:sldId id="406" r:id="rId4"/>
    <p:sldId id="407" r:id="rId5"/>
    <p:sldId id="409" r:id="rId6"/>
    <p:sldId id="372" r:id="rId7"/>
    <p:sldId id="398" r:id="rId8"/>
    <p:sldId id="400" r:id="rId9"/>
    <p:sldId id="401" r:id="rId10"/>
    <p:sldId id="402" r:id="rId11"/>
    <p:sldId id="374" r:id="rId12"/>
    <p:sldId id="375" r:id="rId13"/>
    <p:sldId id="376" r:id="rId14"/>
    <p:sldId id="377" r:id="rId15"/>
    <p:sldId id="378" r:id="rId16"/>
    <p:sldId id="258" r:id="rId17"/>
    <p:sldId id="261" r:id="rId18"/>
    <p:sldId id="307" r:id="rId19"/>
    <p:sldId id="308" r:id="rId20"/>
    <p:sldId id="309" r:id="rId21"/>
    <p:sldId id="403" r:id="rId22"/>
    <p:sldId id="313" r:id="rId23"/>
    <p:sldId id="404" r:id="rId24"/>
    <p:sldId id="411" r:id="rId25"/>
    <p:sldId id="410" r:id="rId26"/>
    <p:sldId id="412" r:id="rId27"/>
    <p:sldId id="314" r:id="rId28"/>
    <p:sldId id="315" r:id="rId29"/>
    <p:sldId id="317" r:id="rId30"/>
    <p:sldId id="380" r:id="rId31"/>
    <p:sldId id="318" r:id="rId32"/>
    <p:sldId id="319" r:id="rId33"/>
    <p:sldId id="320" r:id="rId34"/>
    <p:sldId id="321" r:id="rId35"/>
    <p:sldId id="322" r:id="rId36"/>
    <p:sldId id="323" r:id="rId37"/>
    <p:sldId id="324" r:id="rId38"/>
    <p:sldId id="326" r:id="rId39"/>
    <p:sldId id="325" r:id="rId40"/>
    <p:sldId id="327" r:id="rId41"/>
    <p:sldId id="328" r:id="rId42"/>
    <p:sldId id="329" r:id="rId43"/>
    <p:sldId id="330" r:id="rId44"/>
    <p:sldId id="331" r:id="rId45"/>
    <p:sldId id="332" r:id="rId46"/>
    <p:sldId id="333" r:id="rId47"/>
    <p:sldId id="334" r:id="rId48"/>
    <p:sldId id="335" r:id="rId49"/>
    <p:sldId id="336" r:id="rId50"/>
    <p:sldId id="381" r:id="rId51"/>
    <p:sldId id="413" r:id="rId52"/>
    <p:sldId id="415" r:id="rId53"/>
    <p:sldId id="414" r:id="rId54"/>
    <p:sldId id="337" r:id="rId55"/>
    <p:sldId id="338" r:id="rId56"/>
    <p:sldId id="339" r:id="rId57"/>
    <p:sldId id="340" r:id="rId58"/>
    <p:sldId id="341" r:id="rId59"/>
    <p:sldId id="342" r:id="rId60"/>
    <p:sldId id="343" r:id="rId61"/>
    <p:sldId id="344" r:id="rId62"/>
    <p:sldId id="345" r:id="rId63"/>
    <p:sldId id="382" r:id="rId64"/>
    <p:sldId id="383" r:id="rId65"/>
    <p:sldId id="394" r:id="rId66"/>
    <p:sldId id="395" r:id="rId67"/>
    <p:sldId id="388" r:id="rId68"/>
    <p:sldId id="346" r:id="rId69"/>
    <p:sldId id="347" r:id="rId70"/>
    <p:sldId id="348" r:id="rId71"/>
    <p:sldId id="349" r:id="rId72"/>
    <p:sldId id="350" r:id="rId73"/>
    <p:sldId id="351" r:id="rId74"/>
    <p:sldId id="352" r:id="rId75"/>
    <p:sldId id="353" r:id="rId76"/>
    <p:sldId id="364" r:id="rId77"/>
    <p:sldId id="365" r:id="rId78"/>
    <p:sldId id="366" r:id="rId79"/>
    <p:sldId id="367" r:id="rId80"/>
    <p:sldId id="368" r:id="rId81"/>
    <p:sldId id="369" r:id="rId82"/>
    <p:sldId id="370" r:id="rId83"/>
    <p:sldId id="371" r:id="rId84"/>
    <p:sldId id="393" r:id="rId85"/>
    <p:sldId id="390" r:id="rId86"/>
    <p:sldId id="389" r:id="rId87"/>
    <p:sldId id="396" r:id="rId88"/>
    <p:sldId id="363" r:id="rId89"/>
    <p:sldId id="354" r:id="rId90"/>
    <p:sldId id="355" r:id="rId91"/>
    <p:sldId id="356" r:id="rId92"/>
    <p:sldId id="357" r:id="rId93"/>
    <p:sldId id="358" r:id="rId94"/>
    <p:sldId id="359" r:id="rId95"/>
    <p:sldId id="360" r:id="rId96"/>
    <p:sldId id="361" r:id="rId97"/>
    <p:sldId id="362" r:id="rId98"/>
    <p:sldId id="302" r:id="rId9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867" autoAdjust="0"/>
    <p:restoredTop sz="94660"/>
  </p:normalViewPr>
  <p:slideViewPr>
    <p:cSldViewPr>
      <p:cViewPr>
        <p:scale>
          <a:sx n="66" d="100"/>
          <a:sy n="66" d="100"/>
        </p:scale>
        <p:origin x="-2322" y="-10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102" Type="http://schemas.openxmlformats.org/officeDocument/2006/relationships/viewProps" Target="viewProps.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msahinog\AppData\Local\Microsoft\Windows\Temporary%20Internet%20Files\Content.Outlook\4XGTEIOQ\APR%2013Three-State%20Markov-%202Units-Example.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msahinog\AppData\Local\Microsoft\Windows\Temporary%20Internet%20Files\Content.Outlook\4XGTEIOQ\APR%2013Three-State%20Markov-%202Units-Example.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msahinog\AppData\Local\Microsoft\Windows\Temporary%20Internet%20Files\Content.Outlook\4XGTEIOQ\APR%2013Three-State%20Markov-%202Units-Exampl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none" spc="0" normalizeH="0" baseline="0">
                <a:solidFill>
                  <a:schemeClr val="dk1">
                    <a:lumMod val="50000"/>
                    <a:lumOff val="50000"/>
                  </a:schemeClr>
                </a:solidFill>
                <a:latin typeface="+mj-lt"/>
                <a:ea typeface="+mj-ea"/>
                <a:cs typeface="+mj-cs"/>
              </a:defRPr>
            </a:pPr>
            <a:r>
              <a:rPr lang="en-US"/>
              <a:t>Unit 01</a:t>
            </a:r>
          </a:p>
        </c:rich>
      </c:tx>
      <c:layout/>
      <c:overlay val="0"/>
      <c:spPr>
        <a:noFill/>
        <a:ln>
          <a:noFill/>
        </a:ln>
        <a:effectLst/>
      </c:spPr>
    </c:title>
    <c:autoTitleDeleted val="0"/>
    <c:plotArea>
      <c:layout/>
      <c:barChart>
        <c:barDir val="col"/>
        <c:grouping val="clustered"/>
        <c:varyColors val="0"/>
        <c:ser>
          <c:idx val="0"/>
          <c:order val="0"/>
          <c:spPr>
            <a:solidFill>
              <a:schemeClr val="accent1"/>
            </a:solidFill>
            <a:ln>
              <a:noFill/>
            </a:ln>
            <a:effectLst/>
          </c:spPr>
          <c:invertIfNegative val="0"/>
          <c:cat>
            <c:numRef>
              <c:f>'[APR 13Three-State Markov- 2Units-Example.xlsx]Sheet2'!$D$29:$D$1027</c:f>
              <c:numCache>
                <c:formatCode>0.00</c:formatCode>
                <c:ptCount val="999"/>
                <c:pt idx="0">
                  <c:v>0.02</c:v>
                </c:pt>
                <c:pt idx="1">
                  <c:v>0.03</c:v>
                </c:pt>
                <c:pt idx="2">
                  <c:v>0.04</c:v>
                </c:pt>
                <c:pt idx="3">
                  <c:v>0.05</c:v>
                </c:pt>
                <c:pt idx="4">
                  <c:v>6.0000000000000005E-2</c:v>
                </c:pt>
                <c:pt idx="5">
                  <c:v>7.0000000000000007E-2</c:v>
                </c:pt>
                <c:pt idx="6">
                  <c:v>0.08</c:v>
                </c:pt>
                <c:pt idx="7">
                  <c:v>0.09</c:v>
                </c:pt>
                <c:pt idx="8">
                  <c:v>9.9999999999999992E-2</c:v>
                </c:pt>
                <c:pt idx="9">
                  <c:v>0.10999999999999999</c:v>
                </c:pt>
                <c:pt idx="10">
                  <c:v>0.11999999999999998</c:v>
                </c:pt>
                <c:pt idx="11">
                  <c:v>0.12999999999999998</c:v>
                </c:pt>
                <c:pt idx="12">
                  <c:v>0.13999999999999999</c:v>
                </c:pt>
                <c:pt idx="13">
                  <c:v>0.15</c:v>
                </c:pt>
                <c:pt idx="14">
                  <c:v>0.16</c:v>
                </c:pt>
                <c:pt idx="15">
                  <c:v>0.17</c:v>
                </c:pt>
                <c:pt idx="16">
                  <c:v>0.18000000000000002</c:v>
                </c:pt>
                <c:pt idx="17">
                  <c:v>0.19000000000000003</c:v>
                </c:pt>
                <c:pt idx="18">
                  <c:v>0.20000000000000004</c:v>
                </c:pt>
                <c:pt idx="19">
                  <c:v>0.21000000000000005</c:v>
                </c:pt>
                <c:pt idx="20">
                  <c:v>0.22000000000000006</c:v>
                </c:pt>
                <c:pt idx="21">
                  <c:v>0.23000000000000007</c:v>
                </c:pt>
                <c:pt idx="22">
                  <c:v>0.24000000000000007</c:v>
                </c:pt>
                <c:pt idx="23">
                  <c:v>0.25000000000000006</c:v>
                </c:pt>
                <c:pt idx="24">
                  <c:v>0.26000000000000006</c:v>
                </c:pt>
                <c:pt idx="25">
                  <c:v>0.27000000000000007</c:v>
                </c:pt>
                <c:pt idx="26">
                  <c:v>0.28000000000000008</c:v>
                </c:pt>
                <c:pt idx="27">
                  <c:v>0.29000000000000009</c:v>
                </c:pt>
                <c:pt idx="28">
                  <c:v>0.3000000000000001</c:v>
                </c:pt>
                <c:pt idx="29">
                  <c:v>0.31000000000000011</c:v>
                </c:pt>
                <c:pt idx="30">
                  <c:v>0.32000000000000012</c:v>
                </c:pt>
                <c:pt idx="31">
                  <c:v>0.33000000000000013</c:v>
                </c:pt>
                <c:pt idx="32">
                  <c:v>0.34000000000000014</c:v>
                </c:pt>
                <c:pt idx="33">
                  <c:v>0.35000000000000014</c:v>
                </c:pt>
                <c:pt idx="34">
                  <c:v>0.36000000000000015</c:v>
                </c:pt>
                <c:pt idx="35">
                  <c:v>0.37000000000000016</c:v>
                </c:pt>
                <c:pt idx="36">
                  <c:v>0.38000000000000017</c:v>
                </c:pt>
                <c:pt idx="37">
                  <c:v>0.39000000000000018</c:v>
                </c:pt>
                <c:pt idx="38">
                  <c:v>0.40000000000000019</c:v>
                </c:pt>
                <c:pt idx="39">
                  <c:v>0.4100000000000002</c:v>
                </c:pt>
                <c:pt idx="40">
                  <c:v>0.42000000000000021</c:v>
                </c:pt>
                <c:pt idx="41">
                  <c:v>0.43000000000000022</c:v>
                </c:pt>
                <c:pt idx="42">
                  <c:v>0.44000000000000022</c:v>
                </c:pt>
                <c:pt idx="43">
                  <c:v>0.45000000000000023</c:v>
                </c:pt>
                <c:pt idx="44">
                  <c:v>0.46000000000000024</c:v>
                </c:pt>
                <c:pt idx="45">
                  <c:v>0.47000000000000025</c:v>
                </c:pt>
                <c:pt idx="46">
                  <c:v>0.48000000000000026</c:v>
                </c:pt>
                <c:pt idx="47">
                  <c:v>0.49000000000000027</c:v>
                </c:pt>
                <c:pt idx="48">
                  <c:v>0.50000000000000022</c:v>
                </c:pt>
                <c:pt idx="49">
                  <c:v>0.51000000000000023</c:v>
                </c:pt>
                <c:pt idx="50">
                  <c:v>0.52000000000000024</c:v>
                </c:pt>
                <c:pt idx="51">
                  <c:v>0.53000000000000025</c:v>
                </c:pt>
                <c:pt idx="52">
                  <c:v>0.54000000000000026</c:v>
                </c:pt>
                <c:pt idx="53">
                  <c:v>0.55000000000000027</c:v>
                </c:pt>
                <c:pt idx="54">
                  <c:v>0.56000000000000028</c:v>
                </c:pt>
                <c:pt idx="55">
                  <c:v>0.57000000000000028</c:v>
                </c:pt>
                <c:pt idx="56">
                  <c:v>0.58000000000000029</c:v>
                </c:pt>
                <c:pt idx="57">
                  <c:v>0.5900000000000003</c:v>
                </c:pt>
                <c:pt idx="58">
                  <c:v>0.60000000000000031</c:v>
                </c:pt>
                <c:pt idx="59">
                  <c:v>0.61000000000000032</c:v>
                </c:pt>
                <c:pt idx="60">
                  <c:v>0.62000000000000033</c:v>
                </c:pt>
                <c:pt idx="61">
                  <c:v>0.63000000000000034</c:v>
                </c:pt>
                <c:pt idx="62">
                  <c:v>0.64000000000000035</c:v>
                </c:pt>
                <c:pt idx="63">
                  <c:v>0.65000000000000036</c:v>
                </c:pt>
                <c:pt idx="64">
                  <c:v>0.66000000000000036</c:v>
                </c:pt>
                <c:pt idx="65">
                  <c:v>0.67000000000000037</c:v>
                </c:pt>
                <c:pt idx="66">
                  <c:v>0.68000000000000038</c:v>
                </c:pt>
                <c:pt idx="67">
                  <c:v>0.69000000000000039</c:v>
                </c:pt>
                <c:pt idx="68">
                  <c:v>0.7000000000000004</c:v>
                </c:pt>
                <c:pt idx="69">
                  <c:v>0.71000000000000041</c:v>
                </c:pt>
                <c:pt idx="70">
                  <c:v>0.72000000000000042</c:v>
                </c:pt>
                <c:pt idx="71">
                  <c:v>0.73000000000000043</c:v>
                </c:pt>
                <c:pt idx="72">
                  <c:v>0.74000000000000044</c:v>
                </c:pt>
                <c:pt idx="73">
                  <c:v>0.75000000000000044</c:v>
                </c:pt>
                <c:pt idx="74">
                  <c:v>0.76000000000000045</c:v>
                </c:pt>
                <c:pt idx="75">
                  <c:v>0.77000000000000046</c:v>
                </c:pt>
                <c:pt idx="76">
                  <c:v>0.78000000000000047</c:v>
                </c:pt>
                <c:pt idx="77">
                  <c:v>0.79000000000000048</c:v>
                </c:pt>
                <c:pt idx="78">
                  <c:v>0.80000000000000049</c:v>
                </c:pt>
                <c:pt idx="79">
                  <c:v>0.8100000000000005</c:v>
                </c:pt>
                <c:pt idx="80">
                  <c:v>0.82000000000000051</c:v>
                </c:pt>
                <c:pt idx="81">
                  <c:v>0.83000000000000052</c:v>
                </c:pt>
                <c:pt idx="82">
                  <c:v>0.84000000000000052</c:v>
                </c:pt>
                <c:pt idx="83">
                  <c:v>0.85000000000000053</c:v>
                </c:pt>
                <c:pt idx="84">
                  <c:v>0.86000000000000054</c:v>
                </c:pt>
                <c:pt idx="85">
                  <c:v>0.87000000000000055</c:v>
                </c:pt>
                <c:pt idx="86">
                  <c:v>0.88000000000000056</c:v>
                </c:pt>
                <c:pt idx="87">
                  <c:v>0.89000000000000057</c:v>
                </c:pt>
                <c:pt idx="88">
                  <c:v>0.90000000000000058</c:v>
                </c:pt>
                <c:pt idx="89">
                  <c:v>0.91000000000000059</c:v>
                </c:pt>
                <c:pt idx="90">
                  <c:v>0.9200000000000006</c:v>
                </c:pt>
                <c:pt idx="91">
                  <c:v>0.9300000000000006</c:v>
                </c:pt>
                <c:pt idx="92">
                  <c:v>0.94000000000000061</c:v>
                </c:pt>
                <c:pt idx="93">
                  <c:v>0.95000000000000062</c:v>
                </c:pt>
                <c:pt idx="94">
                  <c:v>0.96000000000000063</c:v>
                </c:pt>
                <c:pt idx="95">
                  <c:v>0.97000000000000064</c:v>
                </c:pt>
                <c:pt idx="96">
                  <c:v>0.98000000000000065</c:v>
                </c:pt>
                <c:pt idx="97">
                  <c:v>0.99000000000000066</c:v>
                </c:pt>
                <c:pt idx="98">
                  <c:v>1.0000000000000007</c:v>
                </c:pt>
                <c:pt idx="99">
                  <c:v>1.0100000000000007</c:v>
                </c:pt>
                <c:pt idx="100">
                  <c:v>1.0200000000000007</c:v>
                </c:pt>
                <c:pt idx="101">
                  <c:v>1.0300000000000007</c:v>
                </c:pt>
                <c:pt idx="102">
                  <c:v>1.0400000000000007</c:v>
                </c:pt>
                <c:pt idx="103">
                  <c:v>1.0500000000000007</c:v>
                </c:pt>
                <c:pt idx="104">
                  <c:v>1.0600000000000007</c:v>
                </c:pt>
                <c:pt idx="105">
                  <c:v>1.0700000000000007</c:v>
                </c:pt>
                <c:pt idx="106">
                  <c:v>1.0800000000000007</c:v>
                </c:pt>
                <c:pt idx="107">
                  <c:v>1.0900000000000007</c:v>
                </c:pt>
                <c:pt idx="108">
                  <c:v>1.1000000000000008</c:v>
                </c:pt>
                <c:pt idx="109">
                  <c:v>1.1100000000000008</c:v>
                </c:pt>
                <c:pt idx="110">
                  <c:v>1.1200000000000008</c:v>
                </c:pt>
                <c:pt idx="111">
                  <c:v>1.1300000000000008</c:v>
                </c:pt>
                <c:pt idx="112">
                  <c:v>1.1400000000000008</c:v>
                </c:pt>
                <c:pt idx="113">
                  <c:v>1.1500000000000008</c:v>
                </c:pt>
                <c:pt idx="114">
                  <c:v>1.1600000000000008</c:v>
                </c:pt>
                <c:pt idx="115">
                  <c:v>1.1700000000000008</c:v>
                </c:pt>
                <c:pt idx="116">
                  <c:v>1.1800000000000008</c:v>
                </c:pt>
                <c:pt idx="117">
                  <c:v>1.1900000000000008</c:v>
                </c:pt>
                <c:pt idx="118">
                  <c:v>1.2000000000000008</c:v>
                </c:pt>
                <c:pt idx="119">
                  <c:v>1.2100000000000009</c:v>
                </c:pt>
                <c:pt idx="120">
                  <c:v>1.2200000000000009</c:v>
                </c:pt>
                <c:pt idx="121">
                  <c:v>1.2300000000000009</c:v>
                </c:pt>
                <c:pt idx="122">
                  <c:v>1.2400000000000009</c:v>
                </c:pt>
                <c:pt idx="123">
                  <c:v>1.2500000000000009</c:v>
                </c:pt>
                <c:pt idx="124">
                  <c:v>1.2600000000000009</c:v>
                </c:pt>
                <c:pt idx="125">
                  <c:v>1.2700000000000009</c:v>
                </c:pt>
                <c:pt idx="126">
                  <c:v>1.2800000000000009</c:v>
                </c:pt>
                <c:pt idx="127">
                  <c:v>1.2900000000000009</c:v>
                </c:pt>
                <c:pt idx="128">
                  <c:v>1.3000000000000009</c:v>
                </c:pt>
                <c:pt idx="129">
                  <c:v>1.3100000000000009</c:v>
                </c:pt>
                <c:pt idx="130">
                  <c:v>1.320000000000001</c:v>
                </c:pt>
                <c:pt idx="131">
                  <c:v>1.330000000000001</c:v>
                </c:pt>
                <c:pt idx="132">
                  <c:v>1.340000000000001</c:v>
                </c:pt>
                <c:pt idx="133">
                  <c:v>1.350000000000001</c:v>
                </c:pt>
                <c:pt idx="134">
                  <c:v>1.360000000000001</c:v>
                </c:pt>
                <c:pt idx="135">
                  <c:v>1.370000000000001</c:v>
                </c:pt>
                <c:pt idx="136">
                  <c:v>1.380000000000001</c:v>
                </c:pt>
                <c:pt idx="137">
                  <c:v>1.390000000000001</c:v>
                </c:pt>
                <c:pt idx="138">
                  <c:v>1.400000000000001</c:v>
                </c:pt>
                <c:pt idx="139">
                  <c:v>1.410000000000001</c:v>
                </c:pt>
                <c:pt idx="140">
                  <c:v>1.420000000000001</c:v>
                </c:pt>
                <c:pt idx="141">
                  <c:v>1.430000000000001</c:v>
                </c:pt>
                <c:pt idx="142">
                  <c:v>1.4400000000000011</c:v>
                </c:pt>
                <c:pt idx="143">
                  <c:v>1.4500000000000011</c:v>
                </c:pt>
                <c:pt idx="144">
                  <c:v>1.4600000000000011</c:v>
                </c:pt>
                <c:pt idx="145">
                  <c:v>1.4700000000000011</c:v>
                </c:pt>
                <c:pt idx="146">
                  <c:v>1.4800000000000011</c:v>
                </c:pt>
                <c:pt idx="147">
                  <c:v>1.4900000000000011</c:v>
                </c:pt>
                <c:pt idx="148">
                  <c:v>1.5000000000000011</c:v>
                </c:pt>
                <c:pt idx="149">
                  <c:v>1.5100000000000011</c:v>
                </c:pt>
                <c:pt idx="150">
                  <c:v>1.5200000000000011</c:v>
                </c:pt>
                <c:pt idx="151">
                  <c:v>1.5300000000000011</c:v>
                </c:pt>
                <c:pt idx="152">
                  <c:v>1.5400000000000011</c:v>
                </c:pt>
                <c:pt idx="153">
                  <c:v>1.5500000000000012</c:v>
                </c:pt>
                <c:pt idx="154">
                  <c:v>1.5600000000000012</c:v>
                </c:pt>
                <c:pt idx="155">
                  <c:v>1.5700000000000012</c:v>
                </c:pt>
                <c:pt idx="156">
                  <c:v>1.5800000000000012</c:v>
                </c:pt>
                <c:pt idx="157">
                  <c:v>1.5900000000000012</c:v>
                </c:pt>
                <c:pt idx="158">
                  <c:v>1.6000000000000012</c:v>
                </c:pt>
                <c:pt idx="159">
                  <c:v>1.6100000000000012</c:v>
                </c:pt>
                <c:pt idx="160">
                  <c:v>1.6200000000000012</c:v>
                </c:pt>
                <c:pt idx="161">
                  <c:v>1.6300000000000012</c:v>
                </c:pt>
                <c:pt idx="162">
                  <c:v>1.6400000000000012</c:v>
                </c:pt>
                <c:pt idx="163">
                  <c:v>1.6500000000000012</c:v>
                </c:pt>
                <c:pt idx="164">
                  <c:v>1.6600000000000013</c:v>
                </c:pt>
                <c:pt idx="165">
                  <c:v>1.6700000000000013</c:v>
                </c:pt>
                <c:pt idx="166">
                  <c:v>1.6800000000000013</c:v>
                </c:pt>
                <c:pt idx="167">
                  <c:v>1.6900000000000013</c:v>
                </c:pt>
                <c:pt idx="168">
                  <c:v>1.7000000000000013</c:v>
                </c:pt>
                <c:pt idx="169">
                  <c:v>1.7100000000000013</c:v>
                </c:pt>
                <c:pt idx="170">
                  <c:v>1.7200000000000013</c:v>
                </c:pt>
                <c:pt idx="171">
                  <c:v>1.7300000000000013</c:v>
                </c:pt>
                <c:pt idx="172">
                  <c:v>1.7400000000000013</c:v>
                </c:pt>
                <c:pt idx="173">
                  <c:v>1.7500000000000013</c:v>
                </c:pt>
                <c:pt idx="174">
                  <c:v>1.7600000000000013</c:v>
                </c:pt>
                <c:pt idx="175">
                  <c:v>1.7700000000000014</c:v>
                </c:pt>
                <c:pt idx="176">
                  <c:v>1.7800000000000014</c:v>
                </c:pt>
                <c:pt idx="177">
                  <c:v>1.7900000000000014</c:v>
                </c:pt>
                <c:pt idx="178">
                  <c:v>1.8000000000000014</c:v>
                </c:pt>
                <c:pt idx="179">
                  <c:v>1.8100000000000014</c:v>
                </c:pt>
                <c:pt idx="180">
                  <c:v>1.8200000000000014</c:v>
                </c:pt>
                <c:pt idx="181">
                  <c:v>1.8300000000000014</c:v>
                </c:pt>
                <c:pt idx="182">
                  <c:v>1.8400000000000014</c:v>
                </c:pt>
                <c:pt idx="183">
                  <c:v>1.8500000000000014</c:v>
                </c:pt>
                <c:pt idx="184">
                  <c:v>1.8600000000000014</c:v>
                </c:pt>
                <c:pt idx="185">
                  <c:v>1.8700000000000014</c:v>
                </c:pt>
                <c:pt idx="186">
                  <c:v>1.8800000000000014</c:v>
                </c:pt>
                <c:pt idx="187">
                  <c:v>1.8900000000000015</c:v>
                </c:pt>
                <c:pt idx="188">
                  <c:v>1.9000000000000015</c:v>
                </c:pt>
                <c:pt idx="189">
                  <c:v>1.9100000000000015</c:v>
                </c:pt>
                <c:pt idx="190">
                  <c:v>1.9200000000000015</c:v>
                </c:pt>
                <c:pt idx="191">
                  <c:v>1.9300000000000015</c:v>
                </c:pt>
                <c:pt idx="192">
                  <c:v>1.9400000000000015</c:v>
                </c:pt>
                <c:pt idx="193">
                  <c:v>1.9500000000000015</c:v>
                </c:pt>
                <c:pt idx="194">
                  <c:v>1.9600000000000015</c:v>
                </c:pt>
                <c:pt idx="195">
                  <c:v>1.9700000000000015</c:v>
                </c:pt>
                <c:pt idx="196">
                  <c:v>1.9800000000000015</c:v>
                </c:pt>
                <c:pt idx="197">
                  <c:v>1.9900000000000015</c:v>
                </c:pt>
                <c:pt idx="198">
                  <c:v>2.0000000000000013</c:v>
                </c:pt>
                <c:pt idx="199">
                  <c:v>2.0100000000000011</c:v>
                </c:pt>
                <c:pt idx="200">
                  <c:v>2.0200000000000009</c:v>
                </c:pt>
                <c:pt idx="201">
                  <c:v>2.0300000000000007</c:v>
                </c:pt>
                <c:pt idx="202">
                  <c:v>2.0400000000000005</c:v>
                </c:pt>
                <c:pt idx="203">
                  <c:v>2.0500000000000003</c:v>
                </c:pt>
                <c:pt idx="204">
                  <c:v>2.06</c:v>
                </c:pt>
                <c:pt idx="205">
                  <c:v>2.0699999999999998</c:v>
                </c:pt>
                <c:pt idx="206">
                  <c:v>2.0799999999999996</c:v>
                </c:pt>
                <c:pt idx="207">
                  <c:v>2.0899999999999994</c:v>
                </c:pt>
                <c:pt idx="208">
                  <c:v>2.0999999999999992</c:v>
                </c:pt>
                <c:pt idx="209">
                  <c:v>2.109999999999999</c:v>
                </c:pt>
                <c:pt idx="210">
                  <c:v>2.1199999999999988</c:v>
                </c:pt>
                <c:pt idx="211">
                  <c:v>2.1299999999999986</c:v>
                </c:pt>
                <c:pt idx="212">
                  <c:v>2.1399999999999983</c:v>
                </c:pt>
                <c:pt idx="213">
                  <c:v>2.1499999999999981</c:v>
                </c:pt>
                <c:pt idx="214">
                  <c:v>2.1599999999999979</c:v>
                </c:pt>
                <c:pt idx="215">
                  <c:v>2.1699999999999977</c:v>
                </c:pt>
                <c:pt idx="216">
                  <c:v>2.1799999999999975</c:v>
                </c:pt>
                <c:pt idx="217">
                  <c:v>2.1899999999999973</c:v>
                </c:pt>
                <c:pt idx="218">
                  <c:v>2.1999999999999971</c:v>
                </c:pt>
                <c:pt idx="219">
                  <c:v>2.2099999999999969</c:v>
                </c:pt>
                <c:pt idx="220">
                  <c:v>2.2199999999999966</c:v>
                </c:pt>
                <c:pt idx="221">
                  <c:v>2.2299999999999964</c:v>
                </c:pt>
                <c:pt idx="222">
                  <c:v>2.2399999999999962</c:v>
                </c:pt>
                <c:pt idx="223">
                  <c:v>2.249999999999996</c:v>
                </c:pt>
                <c:pt idx="224">
                  <c:v>2.2599999999999958</c:v>
                </c:pt>
                <c:pt idx="225">
                  <c:v>2.2699999999999956</c:v>
                </c:pt>
                <c:pt idx="226">
                  <c:v>2.2799999999999954</c:v>
                </c:pt>
                <c:pt idx="227">
                  <c:v>2.2899999999999952</c:v>
                </c:pt>
                <c:pt idx="228">
                  <c:v>2.2999999999999949</c:v>
                </c:pt>
                <c:pt idx="229">
                  <c:v>2.3099999999999947</c:v>
                </c:pt>
                <c:pt idx="230">
                  <c:v>2.3199999999999945</c:v>
                </c:pt>
                <c:pt idx="231">
                  <c:v>2.3299999999999943</c:v>
                </c:pt>
                <c:pt idx="232">
                  <c:v>2.3399999999999941</c:v>
                </c:pt>
                <c:pt idx="233">
                  <c:v>2.3499999999999939</c:v>
                </c:pt>
                <c:pt idx="234">
                  <c:v>2.3599999999999937</c:v>
                </c:pt>
                <c:pt idx="235">
                  <c:v>2.3699999999999934</c:v>
                </c:pt>
                <c:pt idx="236">
                  <c:v>2.3799999999999932</c:v>
                </c:pt>
                <c:pt idx="237">
                  <c:v>2.389999999999993</c:v>
                </c:pt>
                <c:pt idx="238">
                  <c:v>2.3999999999999928</c:v>
                </c:pt>
                <c:pt idx="239">
                  <c:v>2.4099999999999926</c:v>
                </c:pt>
                <c:pt idx="240">
                  <c:v>2.4199999999999924</c:v>
                </c:pt>
                <c:pt idx="241">
                  <c:v>2.4299999999999922</c:v>
                </c:pt>
                <c:pt idx="242">
                  <c:v>2.439999999999992</c:v>
                </c:pt>
                <c:pt idx="243">
                  <c:v>2.4499999999999917</c:v>
                </c:pt>
                <c:pt idx="244">
                  <c:v>2.4599999999999915</c:v>
                </c:pt>
                <c:pt idx="245">
                  <c:v>2.4699999999999913</c:v>
                </c:pt>
                <c:pt idx="246">
                  <c:v>2.4799999999999911</c:v>
                </c:pt>
                <c:pt idx="247">
                  <c:v>2.4899999999999909</c:v>
                </c:pt>
                <c:pt idx="248">
                  <c:v>2.4999999999999907</c:v>
                </c:pt>
                <c:pt idx="249">
                  <c:v>2.5099999999999905</c:v>
                </c:pt>
                <c:pt idx="250">
                  <c:v>2.5199999999999902</c:v>
                </c:pt>
                <c:pt idx="251">
                  <c:v>2.52999999999999</c:v>
                </c:pt>
                <c:pt idx="252">
                  <c:v>2.5399999999999898</c:v>
                </c:pt>
                <c:pt idx="253">
                  <c:v>2.5499999999999896</c:v>
                </c:pt>
                <c:pt idx="254">
                  <c:v>2.5599999999999894</c:v>
                </c:pt>
                <c:pt idx="255">
                  <c:v>2.5699999999999892</c:v>
                </c:pt>
                <c:pt idx="256">
                  <c:v>2.579999999999989</c:v>
                </c:pt>
                <c:pt idx="257">
                  <c:v>2.5899999999999888</c:v>
                </c:pt>
                <c:pt idx="258">
                  <c:v>2.5999999999999885</c:v>
                </c:pt>
                <c:pt idx="259">
                  <c:v>2.6099999999999883</c:v>
                </c:pt>
                <c:pt idx="260">
                  <c:v>2.6199999999999881</c:v>
                </c:pt>
                <c:pt idx="261">
                  <c:v>2.6299999999999879</c:v>
                </c:pt>
                <c:pt idx="262">
                  <c:v>2.6399999999999877</c:v>
                </c:pt>
                <c:pt idx="263">
                  <c:v>2.6499999999999875</c:v>
                </c:pt>
                <c:pt idx="264">
                  <c:v>2.6599999999999873</c:v>
                </c:pt>
                <c:pt idx="265">
                  <c:v>2.6699999999999871</c:v>
                </c:pt>
                <c:pt idx="266">
                  <c:v>2.6799999999999868</c:v>
                </c:pt>
                <c:pt idx="267">
                  <c:v>2.6899999999999866</c:v>
                </c:pt>
                <c:pt idx="268">
                  <c:v>2.6999999999999864</c:v>
                </c:pt>
                <c:pt idx="269">
                  <c:v>2.7099999999999862</c:v>
                </c:pt>
                <c:pt idx="270">
                  <c:v>2.719999999999986</c:v>
                </c:pt>
                <c:pt idx="271">
                  <c:v>2.7299999999999858</c:v>
                </c:pt>
                <c:pt idx="272">
                  <c:v>2.7399999999999856</c:v>
                </c:pt>
                <c:pt idx="273">
                  <c:v>2.7499999999999853</c:v>
                </c:pt>
                <c:pt idx="274">
                  <c:v>2.7599999999999851</c:v>
                </c:pt>
                <c:pt idx="275">
                  <c:v>2.7699999999999849</c:v>
                </c:pt>
                <c:pt idx="276">
                  <c:v>2.7799999999999847</c:v>
                </c:pt>
                <c:pt idx="277">
                  <c:v>2.7899999999999845</c:v>
                </c:pt>
                <c:pt idx="278">
                  <c:v>2.7999999999999843</c:v>
                </c:pt>
                <c:pt idx="279">
                  <c:v>2.8099999999999841</c:v>
                </c:pt>
                <c:pt idx="280">
                  <c:v>2.8199999999999839</c:v>
                </c:pt>
                <c:pt idx="281">
                  <c:v>2.8299999999999836</c:v>
                </c:pt>
                <c:pt idx="282">
                  <c:v>2.8399999999999834</c:v>
                </c:pt>
                <c:pt idx="283">
                  <c:v>2.8499999999999832</c:v>
                </c:pt>
                <c:pt idx="284">
                  <c:v>2.859999999999983</c:v>
                </c:pt>
                <c:pt idx="285">
                  <c:v>2.8699999999999828</c:v>
                </c:pt>
                <c:pt idx="286">
                  <c:v>2.8799999999999826</c:v>
                </c:pt>
                <c:pt idx="287">
                  <c:v>2.8899999999999824</c:v>
                </c:pt>
                <c:pt idx="288">
                  <c:v>2.8999999999999821</c:v>
                </c:pt>
                <c:pt idx="289">
                  <c:v>2.9099999999999819</c:v>
                </c:pt>
                <c:pt idx="290">
                  <c:v>2.9199999999999817</c:v>
                </c:pt>
                <c:pt idx="291">
                  <c:v>2.9299999999999815</c:v>
                </c:pt>
                <c:pt idx="292">
                  <c:v>2.9399999999999813</c:v>
                </c:pt>
                <c:pt idx="293">
                  <c:v>2.9499999999999811</c:v>
                </c:pt>
                <c:pt idx="294">
                  <c:v>2.9599999999999809</c:v>
                </c:pt>
                <c:pt idx="295">
                  <c:v>2.9699999999999807</c:v>
                </c:pt>
                <c:pt idx="296">
                  <c:v>2.9799999999999804</c:v>
                </c:pt>
                <c:pt idx="297">
                  <c:v>2.9899999999999802</c:v>
                </c:pt>
                <c:pt idx="298">
                  <c:v>2.99999999999998</c:v>
                </c:pt>
                <c:pt idx="299">
                  <c:v>3.0099999999999798</c:v>
                </c:pt>
                <c:pt idx="300">
                  <c:v>3.0199999999999796</c:v>
                </c:pt>
                <c:pt idx="301">
                  <c:v>3.0299999999999794</c:v>
                </c:pt>
                <c:pt idx="302">
                  <c:v>3.0399999999999792</c:v>
                </c:pt>
                <c:pt idx="303">
                  <c:v>3.049999999999979</c:v>
                </c:pt>
                <c:pt idx="304">
                  <c:v>3.0599999999999787</c:v>
                </c:pt>
                <c:pt idx="305">
                  <c:v>3.0699999999999785</c:v>
                </c:pt>
                <c:pt idx="306">
                  <c:v>3.0799999999999783</c:v>
                </c:pt>
                <c:pt idx="307">
                  <c:v>3.0899999999999781</c:v>
                </c:pt>
                <c:pt idx="308">
                  <c:v>3.0999999999999779</c:v>
                </c:pt>
                <c:pt idx="309">
                  <c:v>3.1099999999999777</c:v>
                </c:pt>
                <c:pt idx="310">
                  <c:v>3.1199999999999775</c:v>
                </c:pt>
                <c:pt idx="311">
                  <c:v>3.1299999999999772</c:v>
                </c:pt>
                <c:pt idx="312">
                  <c:v>3.139999999999977</c:v>
                </c:pt>
                <c:pt idx="313">
                  <c:v>3.1499999999999768</c:v>
                </c:pt>
                <c:pt idx="314">
                  <c:v>3.1599999999999766</c:v>
                </c:pt>
                <c:pt idx="315">
                  <c:v>3.1699999999999764</c:v>
                </c:pt>
                <c:pt idx="316">
                  <c:v>3.1799999999999762</c:v>
                </c:pt>
                <c:pt idx="317">
                  <c:v>3.189999999999976</c:v>
                </c:pt>
                <c:pt idx="318">
                  <c:v>3.1999999999999758</c:v>
                </c:pt>
                <c:pt idx="319">
                  <c:v>3.2099999999999755</c:v>
                </c:pt>
                <c:pt idx="320">
                  <c:v>3.2199999999999753</c:v>
                </c:pt>
                <c:pt idx="321">
                  <c:v>3.2299999999999751</c:v>
                </c:pt>
                <c:pt idx="322">
                  <c:v>3.2399999999999749</c:v>
                </c:pt>
                <c:pt idx="323">
                  <c:v>3.2499999999999747</c:v>
                </c:pt>
                <c:pt idx="324">
                  <c:v>3.2599999999999745</c:v>
                </c:pt>
                <c:pt idx="325">
                  <c:v>3.2699999999999743</c:v>
                </c:pt>
                <c:pt idx="326">
                  <c:v>3.279999999999974</c:v>
                </c:pt>
                <c:pt idx="327">
                  <c:v>3.2899999999999738</c:v>
                </c:pt>
                <c:pt idx="328">
                  <c:v>3.2999999999999736</c:v>
                </c:pt>
                <c:pt idx="329">
                  <c:v>3.3099999999999734</c:v>
                </c:pt>
                <c:pt idx="330">
                  <c:v>3.3199999999999732</c:v>
                </c:pt>
                <c:pt idx="331">
                  <c:v>3.329999999999973</c:v>
                </c:pt>
                <c:pt idx="332">
                  <c:v>3.3399999999999728</c:v>
                </c:pt>
                <c:pt idx="333">
                  <c:v>3.3499999999999726</c:v>
                </c:pt>
                <c:pt idx="334">
                  <c:v>3.3599999999999723</c:v>
                </c:pt>
                <c:pt idx="335">
                  <c:v>3.3699999999999721</c:v>
                </c:pt>
                <c:pt idx="336">
                  <c:v>3.3799999999999719</c:v>
                </c:pt>
                <c:pt idx="337">
                  <c:v>3.3899999999999717</c:v>
                </c:pt>
                <c:pt idx="338">
                  <c:v>3.3999999999999715</c:v>
                </c:pt>
                <c:pt idx="339">
                  <c:v>3.4099999999999713</c:v>
                </c:pt>
                <c:pt idx="340">
                  <c:v>3.4199999999999711</c:v>
                </c:pt>
                <c:pt idx="341">
                  <c:v>3.4299999999999708</c:v>
                </c:pt>
                <c:pt idx="342">
                  <c:v>3.4399999999999706</c:v>
                </c:pt>
                <c:pt idx="343">
                  <c:v>3.4499999999999704</c:v>
                </c:pt>
                <c:pt idx="344">
                  <c:v>3.4599999999999702</c:v>
                </c:pt>
                <c:pt idx="345">
                  <c:v>3.46999999999997</c:v>
                </c:pt>
                <c:pt idx="346">
                  <c:v>3.4799999999999698</c:v>
                </c:pt>
                <c:pt idx="347">
                  <c:v>3.4899999999999696</c:v>
                </c:pt>
                <c:pt idx="348">
                  <c:v>3.4999999999999694</c:v>
                </c:pt>
                <c:pt idx="349">
                  <c:v>3.5099999999999691</c:v>
                </c:pt>
                <c:pt idx="350">
                  <c:v>3.5199999999999689</c:v>
                </c:pt>
                <c:pt idx="351">
                  <c:v>3.5299999999999687</c:v>
                </c:pt>
                <c:pt idx="352">
                  <c:v>3.5399999999999685</c:v>
                </c:pt>
                <c:pt idx="353">
                  <c:v>3.5499999999999683</c:v>
                </c:pt>
                <c:pt idx="354">
                  <c:v>3.5599999999999681</c:v>
                </c:pt>
                <c:pt idx="355">
                  <c:v>3.5699999999999679</c:v>
                </c:pt>
                <c:pt idx="356">
                  <c:v>3.5799999999999677</c:v>
                </c:pt>
                <c:pt idx="357">
                  <c:v>3.5899999999999674</c:v>
                </c:pt>
                <c:pt idx="358">
                  <c:v>3.5999999999999672</c:v>
                </c:pt>
                <c:pt idx="359">
                  <c:v>3.609999999999967</c:v>
                </c:pt>
                <c:pt idx="360">
                  <c:v>3.6199999999999668</c:v>
                </c:pt>
                <c:pt idx="361">
                  <c:v>3.6299999999999666</c:v>
                </c:pt>
                <c:pt idx="362">
                  <c:v>3.6399999999999664</c:v>
                </c:pt>
                <c:pt idx="363">
                  <c:v>3.6499999999999662</c:v>
                </c:pt>
                <c:pt idx="364">
                  <c:v>3.6599999999999659</c:v>
                </c:pt>
                <c:pt idx="365">
                  <c:v>3.6699999999999657</c:v>
                </c:pt>
                <c:pt idx="366">
                  <c:v>3.6799999999999655</c:v>
                </c:pt>
                <c:pt idx="367">
                  <c:v>3.6899999999999653</c:v>
                </c:pt>
                <c:pt idx="368">
                  <c:v>3.6999999999999651</c:v>
                </c:pt>
                <c:pt idx="369">
                  <c:v>3.7099999999999649</c:v>
                </c:pt>
                <c:pt idx="370">
                  <c:v>3.7199999999999647</c:v>
                </c:pt>
                <c:pt idx="371">
                  <c:v>3.7299999999999645</c:v>
                </c:pt>
                <c:pt idx="372">
                  <c:v>3.7399999999999642</c:v>
                </c:pt>
                <c:pt idx="373">
                  <c:v>3.749999999999964</c:v>
                </c:pt>
                <c:pt idx="374">
                  <c:v>3.7599999999999638</c:v>
                </c:pt>
                <c:pt idx="375">
                  <c:v>3.7699999999999636</c:v>
                </c:pt>
                <c:pt idx="376">
                  <c:v>3.7799999999999634</c:v>
                </c:pt>
                <c:pt idx="377">
                  <c:v>3.7899999999999632</c:v>
                </c:pt>
                <c:pt idx="378">
                  <c:v>3.799999999999963</c:v>
                </c:pt>
                <c:pt idx="379">
                  <c:v>3.8099999999999627</c:v>
                </c:pt>
                <c:pt idx="380">
                  <c:v>3.8199999999999625</c:v>
                </c:pt>
                <c:pt idx="381">
                  <c:v>3.8299999999999623</c:v>
                </c:pt>
                <c:pt idx="382">
                  <c:v>3.8399999999999621</c:v>
                </c:pt>
                <c:pt idx="383">
                  <c:v>3.8499999999999619</c:v>
                </c:pt>
                <c:pt idx="384">
                  <c:v>3.8599999999999617</c:v>
                </c:pt>
                <c:pt idx="385">
                  <c:v>3.8699999999999615</c:v>
                </c:pt>
                <c:pt idx="386">
                  <c:v>3.8799999999999613</c:v>
                </c:pt>
                <c:pt idx="387">
                  <c:v>3.889999999999961</c:v>
                </c:pt>
                <c:pt idx="388">
                  <c:v>3.8999999999999608</c:v>
                </c:pt>
                <c:pt idx="389">
                  <c:v>3.9099999999999606</c:v>
                </c:pt>
                <c:pt idx="390">
                  <c:v>3.9199999999999604</c:v>
                </c:pt>
                <c:pt idx="391">
                  <c:v>3.9299999999999602</c:v>
                </c:pt>
                <c:pt idx="392">
                  <c:v>3.93999999999996</c:v>
                </c:pt>
                <c:pt idx="393">
                  <c:v>3.9499999999999598</c:v>
                </c:pt>
                <c:pt idx="394">
                  <c:v>3.9599999999999596</c:v>
                </c:pt>
                <c:pt idx="395">
                  <c:v>3.9699999999999593</c:v>
                </c:pt>
                <c:pt idx="396">
                  <c:v>3.9799999999999591</c:v>
                </c:pt>
                <c:pt idx="397">
                  <c:v>3.9899999999999589</c:v>
                </c:pt>
                <c:pt idx="398">
                  <c:v>3.9999999999999587</c:v>
                </c:pt>
                <c:pt idx="399">
                  <c:v>4.0099999999999589</c:v>
                </c:pt>
                <c:pt idx="400">
                  <c:v>4.0199999999999587</c:v>
                </c:pt>
                <c:pt idx="401">
                  <c:v>4.0299999999999585</c:v>
                </c:pt>
                <c:pt idx="402">
                  <c:v>4.0399999999999583</c:v>
                </c:pt>
                <c:pt idx="403">
                  <c:v>4.0499999999999581</c:v>
                </c:pt>
                <c:pt idx="404">
                  <c:v>4.0599999999999579</c:v>
                </c:pt>
                <c:pt idx="405">
                  <c:v>4.0699999999999577</c:v>
                </c:pt>
                <c:pt idx="406">
                  <c:v>4.0799999999999574</c:v>
                </c:pt>
                <c:pt idx="407">
                  <c:v>4.0899999999999572</c:v>
                </c:pt>
                <c:pt idx="408">
                  <c:v>4.099999999999957</c:v>
                </c:pt>
                <c:pt idx="409">
                  <c:v>4.1099999999999568</c:v>
                </c:pt>
                <c:pt idx="410">
                  <c:v>4.1199999999999566</c:v>
                </c:pt>
                <c:pt idx="411">
                  <c:v>4.1299999999999564</c:v>
                </c:pt>
                <c:pt idx="412">
                  <c:v>4.1399999999999562</c:v>
                </c:pt>
                <c:pt idx="413">
                  <c:v>4.1499999999999559</c:v>
                </c:pt>
                <c:pt idx="414">
                  <c:v>4.1599999999999557</c:v>
                </c:pt>
                <c:pt idx="415">
                  <c:v>4.1699999999999555</c:v>
                </c:pt>
                <c:pt idx="416">
                  <c:v>4.1799999999999553</c:v>
                </c:pt>
                <c:pt idx="417">
                  <c:v>4.1899999999999551</c:v>
                </c:pt>
                <c:pt idx="418">
                  <c:v>4.1999999999999549</c:v>
                </c:pt>
                <c:pt idx="419">
                  <c:v>4.2099999999999547</c:v>
                </c:pt>
                <c:pt idx="420">
                  <c:v>4.2199999999999545</c:v>
                </c:pt>
                <c:pt idx="421">
                  <c:v>4.2299999999999542</c:v>
                </c:pt>
                <c:pt idx="422">
                  <c:v>4.239999999999954</c:v>
                </c:pt>
                <c:pt idx="423">
                  <c:v>4.2499999999999538</c:v>
                </c:pt>
                <c:pt idx="424">
                  <c:v>4.2599999999999536</c:v>
                </c:pt>
                <c:pt idx="425">
                  <c:v>4.2699999999999534</c:v>
                </c:pt>
                <c:pt idx="426">
                  <c:v>4.2799999999999532</c:v>
                </c:pt>
                <c:pt idx="427">
                  <c:v>4.289999999999953</c:v>
                </c:pt>
                <c:pt idx="428">
                  <c:v>4.2999999999999527</c:v>
                </c:pt>
                <c:pt idx="429">
                  <c:v>4.3099999999999525</c:v>
                </c:pt>
                <c:pt idx="430">
                  <c:v>4.3199999999999523</c:v>
                </c:pt>
                <c:pt idx="431">
                  <c:v>4.3299999999999521</c:v>
                </c:pt>
                <c:pt idx="432">
                  <c:v>4.3399999999999519</c:v>
                </c:pt>
                <c:pt idx="433">
                  <c:v>4.3499999999999517</c:v>
                </c:pt>
                <c:pt idx="434">
                  <c:v>4.3599999999999515</c:v>
                </c:pt>
                <c:pt idx="435">
                  <c:v>4.3699999999999513</c:v>
                </c:pt>
                <c:pt idx="436">
                  <c:v>4.379999999999951</c:v>
                </c:pt>
                <c:pt idx="437">
                  <c:v>4.3899999999999508</c:v>
                </c:pt>
                <c:pt idx="438">
                  <c:v>4.3999999999999506</c:v>
                </c:pt>
                <c:pt idx="439">
                  <c:v>4.4099999999999504</c:v>
                </c:pt>
                <c:pt idx="440">
                  <c:v>4.4199999999999502</c:v>
                </c:pt>
                <c:pt idx="441">
                  <c:v>4.42999999999995</c:v>
                </c:pt>
                <c:pt idx="442">
                  <c:v>4.4399999999999498</c:v>
                </c:pt>
                <c:pt idx="443">
                  <c:v>4.4499999999999496</c:v>
                </c:pt>
                <c:pt idx="444">
                  <c:v>4.4599999999999493</c:v>
                </c:pt>
                <c:pt idx="445">
                  <c:v>4.4699999999999491</c:v>
                </c:pt>
                <c:pt idx="446">
                  <c:v>4.4799999999999489</c:v>
                </c:pt>
                <c:pt idx="447">
                  <c:v>4.4899999999999487</c:v>
                </c:pt>
                <c:pt idx="448">
                  <c:v>4.4999999999999485</c:v>
                </c:pt>
                <c:pt idx="449">
                  <c:v>4.5099999999999483</c:v>
                </c:pt>
                <c:pt idx="450">
                  <c:v>4.5199999999999481</c:v>
                </c:pt>
                <c:pt idx="451">
                  <c:v>4.5299999999999478</c:v>
                </c:pt>
                <c:pt idx="452">
                  <c:v>4.5399999999999476</c:v>
                </c:pt>
                <c:pt idx="453">
                  <c:v>4.5499999999999474</c:v>
                </c:pt>
                <c:pt idx="454">
                  <c:v>4.5599999999999472</c:v>
                </c:pt>
                <c:pt idx="455">
                  <c:v>4.569999999999947</c:v>
                </c:pt>
                <c:pt idx="456">
                  <c:v>4.5799999999999468</c:v>
                </c:pt>
                <c:pt idx="457">
                  <c:v>4.5899999999999466</c:v>
                </c:pt>
                <c:pt idx="458">
                  <c:v>4.5999999999999464</c:v>
                </c:pt>
                <c:pt idx="459">
                  <c:v>4.6099999999999461</c:v>
                </c:pt>
                <c:pt idx="460">
                  <c:v>4.6199999999999459</c:v>
                </c:pt>
                <c:pt idx="461">
                  <c:v>4.6299999999999457</c:v>
                </c:pt>
                <c:pt idx="462">
                  <c:v>4.6399999999999455</c:v>
                </c:pt>
                <c:pt idx="463">
                  <c:v>4.6499999999999453</c:v>
                </c:pt>
                <c:pt idx="464">
                  <c:v>4.6599999999999451</c:v>
                </c:pt>
                <c:pt idx="465">
                  <c:v>4.6699999999999449</c:v>
                </c:pt>
                <c:pt idx="466">
                  <c:v>4.6799999999999446</c:v>
                </c:pt>
                <c:pt idx="467">
                  <c:v>4.6899999999999444</c:v>
                </c:pt>
                <c:pt idx="468">
                  <c:v>4.6999999999999442</c:v>
                </c:pt>
                <c:pt idx="469">
                  <c:v>4.709999999999944</c:v>
                </c:pt>
                <c:pt idx="470">
                  <c:v>4.7199999999999438</c:v>
                </c:pt>
                <c:pt idx="471">
                  <c:v>4.7299999999999436</c:v>
                </c:pt>
                <c:pt idx="472">
                  <c:v>4.7399999999999434</c:v>
                </c:pt>
                <c:pt idx="473">
                  <c:v>4.7499999999999432</c:v>
                </c:pt>
                <c:pt idx="474">
                  <c:v>4.7599999999999429</c:v>
                </c:pt>
                <c:pt idx="475">
                  <c:v>4.7699999999999427</c:v>
                </c:pt>
                <c:pt idx="476">
                  <c:v>4.7799999999999425</c:v>
                </c:pt>
                <c:pt idx="477">
                  <c:v>4.7899999999999423</c:v>
                </c:pt>
                <c:pt idx="478">
                  <c:v>4.7999999999999421</c:v>
                </c:pt>
                <c:pt idx="479">
                  <c:v>4.8099999999999419</c:v>
                </c:pt>
                <c:pt idx="480">
                  <c:v>4.8199999999999417</c:v>
                </c:pt>
                <c:pt idx="481">
                  <c:v>4.8299999999999415</c:v>
                </c:pt>
                <c:pt idx="482">
                  <c:v>4.8399999999999412</c:v>
                </c:pt>
                <c:pt idx="483">
                  <c:v>4.849999999999941</c:v>
                </c:pt>
                <c:pt idx="484">
                  <c:v>4.8599999999999408</c:v>
                </c:pt>
                <c:pt idx="485">
                  <c:v>4.8699999999999406</c:v>
                </c:pt>
                <c:pt idx="486">
                  <c:v>4.8799999999999404</c:v>
                </c:pt>
                <c:pt idx="487">
                  <c:v>4.8899999999999402</c:v>
                </c:pt>
                <c:pt idx="488">
                  <c:v>4.89999999999994</c:v>
                </c:pt>
                <c:pt idx="489">
                  <c:v>4.9099999999999397</c:v>
                </c:pt>
                <c:pt idx="490">
                  <c:v>4.9199999999999395</c:v>
                </c:pt>
                <c:pt idx="491">
                  <c:v>4.9299999999999393</c:v>
                </c:pt>
                <c:pt idx="492">
                  <c:v>4.9399999999999391</c:v>
                </c:pt>
                <c:pt idx="493">
                  <c:v>4.9499999999999389</c:v>
                </c:pt>
                <c:pt idx="494">
                  <c:v>4.9599999999999387</c:v>
                </c:pt>
                <c:pt idx="495">
                  <c:v>4.9699999999999385</c:v>
                </c:pt>
                <c:pt idx="496">
                  <c:v>4.9799999999999383</c:v>
                </c:pt>
                <c:pt idx="497">
                  <c:v>4.989999999999938</c:v>
                </c:pt>
                <c:pt idx="498">
                  <c:v>4.9999999999999378</c:v>
                </c:pt>
                <c:pt idx="499">
                  <c:v>5.0099999999999376</c:v>
                </c:pt>
                <c:pt idx="500">
                  <c:v>5.0199999999999374</c:v>
                </c:pt>
                <c:pt idx="501">
                  <c:v>5.0299999999999372</c:v>
                </c:pt>
                <c:pt idx="502">
                  <c:v>5.039999999999937</c:v>
                </c:pt>
                <c:pt idx="503">
                  <c:v>5.0499999999999368</c:v>
                </c:pt>
                <c:pt idx="504">
                  <c:v>5.0599999999999365</c:v>
                </c:pt>
                <c:pt idx="505">
                  <c:v>5.0699999999999363</c:v>
                </c:pt>
                <c:pt idx="506">
                  <c:v>5.0799999999999361</c:v>
                </c:pt>
                <c:pt idx="507">
                  <c:v>5.0899999999999359</c:v>
                </c:pt>
                <c:pt idx="508">
                  <c:v>5.0999999999999357</c:v>
                </c:pt>
                <c:pt idx="509">
                  <c:v>5.1099999999999355</c:v>
                </c:pt>
                <c:pt idx="510">
                  <c:v>5.1199999999999353</c:v>
                </c:pt>
                <c:pt idx="511">
                  <c:v>5.1299999999999351</c:v>
                </c:pt>
                <c:pt idx="512">
                  <c:v>5.1399999999999348</c:v>
                </c:pt>
                <c:pt idx="513">
                  <c:v>5.1499999999999346</c:v>
                </c:pt>
                <c:pt idx="514">
                  <c:v>5.1599999999999344</c:v>
                </c:pt>
                <c:pt idx="515">
                  <c:v>5.1699999999999342</c:v>
                </c:pt>
                <c:pt idx="516">
                  <c:v>5.179999999999934</c:v>
                </c:pt>
                <c:pt idx="517">
                  <c:v>5.1899999999999338</c:v>
                </c:pt>
                <c:pt idx="518">
                  <c:v>5.1999999999999336</c:v>
                </c:pt>
                <c:pt idx="519">
                  <c:v>5.2099999999999334</c:v>
                </c:pt>
                <c:pt idx="520">
                  <c:v>5.2199999999999331</c:v>
                </c:pt>
                <c:pt idx="521">
                  <c:v>5.2299999999999329</c:v>
                </c:pt>
                <c:pt idx="522">
                  <c:v>5.2399999999999327</c:v>
                </c:pt>
                <c:pt idx="523">
                  <c:v>5.2499999999999325</c:v>
                </c:pt>
                <c:pt idx="524">
                  <c:v>5.2599999999999323</c:v>
                </c:pt>
                <c:pt idx="525">
                  <c:v>5.2699999999999321</c:v>
                </c:pt>
                <c:pt idx="526">
                  <c:v>5.2799999999999319</c:v>
                </c:pt>
                <c:pt idx="527">
                  <c:v>5.2899999999999316</c:v>
                </c:pt>
                <c:pt idx="528">
                  <c:v>5.2999999999999314</c:v>
                </c:pt>
                <c:pt idx="529">
                  <c:v>5.3099999999999312</c:v>
                </c:pt>
                <c:pt idx="530">
                  <c:v>5.319999999999931</c:v>
                </c:pt>
                <c:pt idx="531">
                  <c:v>5.3299999999999308</c:v>
                </c:pt>
                <c:pt idx="532">
                  <c:v>5.3399999999999306</c:v>
                </c:pt>
                <c:pt idx="533">
                  <c:v>5.3499999999999304</c:v>
                </c:pt>
                <c:pt idx="534">
                  <c:v>5.3599999999999302</c:v>
                </c:pt>
                <c:pt idx="535">
                  <c:v>5.3699999999999299</c:v>
                </c:pt>
                <c:pt idx="536">
                  <c:v>5.3799999999999297</c:v>
                </c:pt>
                <c:pt idx="537">
                  <c:v>5.3899999999999295</c:v>
                </c:pt>
                <c:pt idx="538">
                  <c:v>5.3999999999999293</c:v>
                </c:pt>
                <c:pt idx="539">
                  <c:v>5.4099999999999291</c:v>
                </c:pt>
                <c:pt idx="540">
                  <c:v>5.4199999999999289</c:v>
                </c:pt>
                <c:pt idx="541">
                  <c:v>5.4299999999999287</c:v>
                </c:pt>
                <c:pt idx="542">
                  <c:v>5.4399999999999284</c:v>
                </c:pt>
                <c:pt idx="543">
                  <c:v>5.4499999999999282</c:v>
                </c:pt>
                <c:pt idx="544">
                  <c:v>5.459999999999928</c:v>
                </c:pt>
                <c:pt idx="545">
                  <c:v>5.4699999999999278</c:v>
                </c:pt>
                <c:pt idx="546">
                  <c:v>5.4799999999999276</c:v>
                </c:pt>
                <c:pt idx="547">
                  <c:v>5.4899999999999274</c:v>
                </c:pt>
                <c:pt idx="548">
                  <c:v>5.4999999999999272</c:v>
                </c:pt>
                <c:pt idx="549">
                  <c:v>5.509999999999927</c:v>
                </c:pt>
                <c:pt idx="550">
                  <c:v>5.5199999999999267</c:v>
                </c:pt>
                <c:pt idx="551">
                  <c:v>5.5299999999999265</c:v>
                </c:pt>
                <c:pt idx="552">
                  <c:v>5.5399999999999263</c:v>
                </c:pt>
                <c:pt idx="553">
                  <c:v>5.5499999999999261</c:v>
                </c:pt>
                <c:pt idx="554">
                  <c:v>5.5599999999999259</c:v>
                </c:pt>
                <c:pt idx="555">
                  <c:v>5.5699999999999257</c:v>
                </c:pt>
                <c:pt idx="556">
                  <c:v>5.5799999999999255</c:v>
                </c:pt>
                <c:pt idx="557">
                  <c:v>5.5899999999999253</c:v>
                </c:pt>
                <c:pt idx="558">
                  <c:v>5.599999999999925</c:v>
                </c:pt>
                <c:pt idx="559">
                  <c:v>5.6099999999999248</c:v>
                </c:pt>
                <c:pt idx="560">
                  <c:v>5.6199999999999246</c:v>
                </c:pt>
                <c:pt idx="561">
                  <c:v>5.6299999999999244</c:v>
                </c:pt>
                <c:pt idx="562">
                  <c:v>5.6399999999999242</c:v>
                </c:pt>
                <c:pt idx="563">
                  <c:v>5.649999999999924</c:v>
                </c:pt>
                <c:pt idx="564">
                  <c:v>5.6599999999999238</c:v>
                </c:pt>
                <c:pt idx="565">
                  <c:v>5.6699999999999235</c:v>
                </c:pt>
                <c:pt idx="566">
                  <c:v>5.6799999999999233</c:v>
                </c:pt>
                <c:pt idx="567">
                  <c:v>5.6899999999999231</c:v>
                </c:pt>
                <c:pt idx="568">
                  <c:v>5.6999999999999229</c:v>
                </c:pt>
                <c:pt idx="569">
                  <c:v>5.7099999999999227</c:v>
                </c:pt>
                <c:pt idx="570">
                  <c:v>5.7199999999999225</c:v>
                </c:pt>
                <c:pt idx="571">
                  <c:v>5.7299999999999223</c:v>
                </c:pt>
                <c:pt idx="572">
                  <c:v>5.7399999999999221</c:v>
                </c:pt>
                <c:pt idx="573">
                  <c:v>5.7499999999999218</c:v>
                </c:pt>
                <c:pt idx="574">
                  <c:v>5.7599999999999216</c:v>
                </c:pt>
                <c:pt idx="575">
                  <c:v>5.7699999999999214</c:v>
                </c:pt>
                <c:pt idx="576">
                  <c:v>5.7799999999999212</c:v>
                </c:pt>
                <c:pt idx="577">
                  <c:v>5.789999999999921</c:v>
                </c:pt>
                <c:pt idx="578">
                  <c:v>5.7999999999999208</c:v>
                </c:pt>
                <c:pt idx="579">
                  <c:v>5.8099999999999206</c:v>
                </c:pt>
                <c:pt idx="580">
                  <c:v>5.8199999999999203</c:v>
                </c:pt>
                <c:pt idx="581">
                  <c:v>5.8299999999999201</c:v>
                </c:pt>
                <c:pt idx="582">
                  <c:v>5.8399999999999199</c:v>
                </c:pt>
                <c:pt idx="583">
                  <c:v>5.8499999999999197</c:v>
                </c:pt>
                <c:pt idx="584">
                  <c:v>5.8599999999999195</c:v>
                </c:pt>
                <c:pt idx="585">
                  <c:v>5.8699999999999193</c:v>
                </c:pt>
                <c:pt idx="586">
                  <c:v>5.8799999999999191</c:v>
                </c:pt>
                <c:pt idx="587">
                  <c:v>5.8899999999999189</c:v>
                </c:pt>
                <c:pt idx="588">
                  <c:v>5.8999999999999186</c:v>
                </c:pt>
                <c:pt idx="589">
                  <c:v>5.9099999999999184</c:v>
                </c:pt>
                <c:pt idx="590">
                  <c:v>5.9199999999999182</c:v>
                </c:pt>
                <c:pt idx="591">
                  <c:v>5.929999999999918</c:v>
                </c:pt>
                <c:pt idx="592">
                  <c:v>5.9399999999999178</c:v>
                </c:pt>
                <c:pt idx="593">
                  <c:v>5.9499999999999176</c:v>
                </c:pt>
                <c:pt idx="594">
                  <c:v>5.9599999999999174</c:v>
                </c:pt>
                <c:pt idx="595">
                  <c:v>5.9699999999999172</c:v>
                </c:pt>
                <c:pt idx="596">
                  <c:v>5.9799999999999169</c:v>
                </c:pt>
                <c:pt idx="597">
                  <c:v>5.9899999999999167</c:v>
                </c:pt>
                <c:pt idx="598">
                  <c:v>5.9999999999999165</c:v>
                </c:pt>
                <c:pt idx="599">
                  <c:v>6.0099999999999163</c:v>
                </c:pt>
                <c:pt idx="600">
                  <c:v>6.0199999999999161</c:v>
                </c:pt>
                <c:pt idx="601">
                  <c:v>6.0299999999999159</c:v>
                </c:pt>
                <c:pt idx="602">
                  <c:v>6.0399999999999157</c:v>
                </c:pt>
                <c:pt idx="603">
                  <c:v>6.0499999999999154</c:v>
                </c:pt>
                <c:pt idx="604">
                  <c:v>6.0599999999999152</c:v>
                </c:pt>
                <c:pt idx="605">
                  <c:v>6.069999999999915</c:v>
                </c:pt>
                <c:pt idx="606">
                  <c:v>6.0799999999999148</c:v>
                </c:pt>
                <c:pt idx="607">
                  <c:v>6.0899999999999146</c:v>
                </c:pt>
                <c:pt idx="608">
                  <c:v>6.0999999999999144</c:v>
                </c:pt>
                <c:pt idx="609">
                  <c:v>6.1099999999999142</c:v>
                </c:pt>
                <c:pt idx="610">
                  <c:v>6.119999999999914</c:v>
                </c:pt>
                <c:pt idx="611">
                  <c:v>6.1299999999999137</c:v>
                </c:pt>
                <c:pt idx="612">
                  <c:v>6.1399999999999135</c:v>
                </c:pt>
                <c:pt idx="613">
                  <c:v>6.1499999999999133</c:v>
                </c:pt>
                <c:pt idx="614">
                  <c:v>6.1599999999999131</c:v>
                </c:pt>
                <c:pt idx="615">
                  <c:v>6.1699999999999129</c:v>
                </c:pt>
                <c:pt idx="616">
                  <c:v>6.1799999999999127</c:v>
                </c:pt>
                <c:pt idx="617">
                  <c:v>6.1899999999999125</c:v>
                </c:pt>
                <c:pt idx="618">
                  <c:v>6.1999999999999122</c:v>
                </c:pt>
                <c:pt idx="619">
                  <c:v>6.209999999999912</c:v>
                </c:pt>
                <c:pt idx="620">
                  <c:v>6.2199999999999118</c:v>
                </c:pt>
                <c:pt idx="621">
                  <c:v>6.2299999999999116</c:v>
                </c:pt>
                <c:pt idx="622">
                  <c:v>6.2399999999999114</c:v>
                </c:pt>
                <c:pt idx="623">
                  <c:v>6.2499999999999112</c:v>
                </c:pt>
                <c:pt idx="624">
                  <c:v>6.259999999999911</c:v>
                </c:pt>
                <c:pt idx="625">
                  <c:v>6.2699999999999108</c:v>
                </c:pt>
                <c:pt idx="626">
                  <c:v>6.2799999999999105</c:v>
                </c:pt>
                <c:pt idx="627">
                  <c:v>6.2899999999999103</c:v>
                </c:pt>
                <c:pt idx="628">
                  <c:v>6.2999999999999101</c:v>
                </c:pt>
                <c:pt idx="629">
                  <c:v>6.3099999999999099</c:v>
                </c:pt>
                <c:pt idx="630">
                  <c:v>6.3199999999999097</c:v>
                </c:pt>
                <c:pt idx="631">
                  <c:v>6.3299999999999095</c:v>
                </c:pt>
                <c:pt idx="632">
                  <c:v>6.3399999999999093</c:v>
                </c:pt>
                <c:pt idx="633">
                  <c:v>6.3499999999999091</c:v>
                </c:pt>
                <c:pt idx="634">
                  <c:v>6.3599999999999088</c:v>
                </c:pt>
                <c:pt idx="635">
                  <c:v>6.3699999999999086</c:v>
                </c:pt>
                <c:pt idx="636">
                  <c:v>6.3799999999999084</c:v>
                </c:pt>
                <c:pt idx="637">
                  <c:v>6.3899999999999082</c:v>
                </c:pt>
                <c:pt idx="638">
                  <c:v>6.399999999999908</c:v>
                </c:pt>
                <c:pt idx="639">
                  <c:v>6.4099999999999078</c:v>
                </c:pt>
                <c:pt idx="640">
                  <c:v>6.4199999999999076</c:v>
                </c:pt>
                <c:pt idx="641">
                  <c:v>6.4299999999999073</c:v>
                </c:pt>
                <c:pt idx="642">
                  <c:v>6.4399999999999071</c:v>
                </c:pt>
                <c:pt idx="643">
                  <c:v>6.4499999999999069</c:v>
                </c:pt>
                <c:pt idx="644">
                  <c:v>6.4599999999999067</c:v>
                </c:pt>
                <c:pt idx="645">
                  <c:v>6.4699999999999065</c:v>
                </c:pt>
                <c:pt idx="646">
                  <c:v>6.4799999999999063</c:v>
                </c:pt>
                <c:pt idx="647">
                  <c:v>6.4899999999999061</c:v>
                </c:pt>
                <c:pt idx="648">
                  <c:v>6.4999999999999059</c:v>
                </c:pt>
                <c:pt idx="649">
                  <c:v>6.5099999999999056</c:v>
                </c:pt>
                <c:pt idx="650">
                  <c:v>6.5199999999999054</c:v>
                </c:pt>
                <c:pt idx="651">
                  <c:v>6.5299999999999052</c:v>
                </c:pt>
                <c:pt idx="652">
                  <c:v>6.539999999999905</c:v>
                </c:pt>
                <c:pt idx="653">
                  <c:v>6.5499999999999048</c:v>
                </c:pt>
                <c:pt idx="654">
                  <c:v>6.5599999999999046</c:v>
                </c:pt>
                <c:pt idx="655">
                  <c:v>6.5699999999999044</c:v>
                </c:pt>
                <c:pt idx="656">
                  <c:v>6.5799999999999041</c:v>
                </c:pt>
                <c:pt idx="657">
                  <c:v>6.5899999999999039</c:v>
                </c:pt>
                <c:pt idx="658">
                  <c:v>6.5999999999999037</c:v>
                </c:pt>
                <c:pt idx="659">
                  <c:v>6.6099999999999035</c:v>
                </c:pt>
                <c:pt idx="660">
                  <c:v>6.6199999999999033</c:v>
                </c:pt>
                <c:pt idx="661">
                  <c:v>6.6299999999999031</c:v>
                </c:pt>
                <c:pt idx="662">
                  <c:v>6.6399999999999029</c:v>
                </c:pt>
                <c:pt idx="663">
                  <c:v>6.6499999999999027</c:v>
                </c:pt>
                <c:pt idx="664">
                  <c:v>6.6599999999999024</c:v>
                </c:pt>
                <c:pt idx="665">
                  <c:v>6.6699999999999022</c:v>
                </c:pt>
                <c:pt idx="666">
                  <c:v>6.679999999999902</c:v>
                </c:pt>
                <c:pt idx="667">
                  <c:v>6.6899999999999018</c:v>
                </c:pt>
                <c:pt idx="668">
                  <c:v>6.6999999999999016</c:v>
                </c:pt>
                <c:pt idx="669">
                  <c:v>6.7099999999999014</c:v>
                </c:pt>
                <c:pt idx="670">
                  <c:v>6.7199999999999012</c:v>
                </c:pt>
                <c:pt idx="671">
                  <c:v>6.729999999999901</c:v>
                </c:pt>
                <c:pt idx="672">
                  <c:v>6.7399999999999007</c:v>
                </c:pt>
                <c:pt idx="673">
                  <c:v>6.7499999999999005</c:v>
                </c:pt>
                <c:pt idx="674">
                  <c:v>6.7599999999999003</c:v>
                </c:pt>
                <c:pt idx="675">
                  <c:v>6.7699999999999001</c:v>
                </c:pt>
                <c:pt idx="676">
                  <c:v>6.7799999999998999</c:v>
                </c:pt>
                <c:pt idx="677">
                  <c:v>6.7899999999998997</c:v>
                </c:pt>
                <c:pt idx="678">
                  <c:v>6.7999999999998995</c:v>
                </c:pt>
                <c:pt idx="679">
                  <c:v>6.8099999999998992</c:v>
                </c:pt>
                <c:pt idx="680">
                  <c:v>6.819999999999899</c:v>
                </c:pt>
                <c:pt idx="681">
                  <c:v>6.8299999999998988</c:v>
                </c:pt>
                <c:pt idx="682">
                  <c:v>6.8399999999998986</c:v>
                </c:pt>
                <c:pt idx="683">
                  <c:v>6.8499999999998984</c:v>
                </c:pt>
                <c:pt idx="684">
                  <c:v>6.8599999999998982</c:v>
                </c:pt>
                <c:pt idx="685">
                  <c:v>6.869999999999898</c:v>
                </c:pt>
                <c:pt idx="686">
                  <c:v>6.8799999999998978</c:v>
                </c:pt>
                <c:pt idx="687">
                  <c:v>6.8899999999998975</c:v>
                </c:pt>
                <c:pt idx="688">
                  <c:v>6.8999999999998973</c:v>
                </c:pt>
                <c:pt idx="689">
                  <c:v>6.9099999999998971</c:v>
                </c:pt>
                <c:pt idx="690">
                  <c:v>6.9199999999998969</c:v>
                </c:pt>
                <c:pt idx="691">
                  <c:v>6.9299999999998967</c:v>
                </c:pt>
                <c:pt idx="692">
                  <c:v>6.9399999999998965</c:v>
                </c:pt>
                <c:pt idx="693">
                  <c:v>6.9499999999998963</c:v>
                </c:pt>
                <c:pt idx="694">
                  <c:v>6.959999999999896</c:v>
                </c:pt>
                <c:pt idx="695">
                  <c:v>6.9699999999998958</c:v>
                </c:pt>
                <c:pt idx="696">
                  <c:v>6.9799999999998956</c:v>
                </c:pt>
                <c:pt idx="697">
                  <c:v>6.9899999999998954</c:v>
                </c:pt>
                <c:pt idx="698">
                  <c:v>6.9999999999998952</c:v>
                </c:pt>
                <c:pt idx="699">
                  <c:v>7.009999999999895</c:v>
                </c:pt>
                <c:pt idx="700">
                  <c:v>7.0199999999998948</c:v>
                </c:pt>
                <c:pt idx="701">
                  <c:v>7.0299999999998946</c:v>
                </c:pt>
                <c:pt idx="702">
                  <c:v>7.0399999999998943</c:v>
                </c:pt>
                <c:pt idx="703">
                  <c:v>7.0499999999998941</c:v>
                </c:pt>
                <c:pt idx="704">
                  <c:v>7.0599999999998939</c:v>
                </c:pt>
                <c:pt idx="705">
                  <c:v>7.0699999999998937</c:v>
                </c:pt>
                <c:pt idx="706">
                  <c:v>7.0799999999998935</c:v>
                </c:pt>
                <c:pt idx="707">
                  <c:v>7.0899999999998933</c:v>
                </c:pt>
                <c:pt idx="708">
                  <c:v>7.0999999999998931</c:v>
                </c:pt>
                <c:pt idx="709">
                  <c:v>7.1099999999998929</c:v>
                </c:pt>
                <c:pt idx="710">
                  <c:v>7.1199999999998926</c:v>
                </c:pt>
                <c:pt idx="711">
                  <c:v>7.1299999999998924</c:v>
                </c:pt>
                <c:pt idx="712">
                  <c:v>7.1399999999998922</c:v>
                </c:pt>
                <c:pt idx="713">
                  <c:v>7.149999999999892</c:v>
                </c:pt>
                <c:pt idx="714">
                  <c:v>7.1599999999998918</c:v>
                </c:pt>
                <c:pt idx="715">
                  <c:v>7.1699999999998916</c:v>
                </c:pt>
                <c:pt idx="716">
                  <c:v>7.1799999999998914</c:v>
                </c:pt>
                <c:pt idx="717">
                  <c:v>7.1899999999998911</c:v>
                </c:pt>
                <c:pt idx="718">
                  <c:v>7.1999999999998909</c:v>
                </c:pt>
                <c:pt idx="719">
                  <c:v>7.2099999999998907</c:v>
                </c:pt>
                <c:pt idx="720">
                  <c:v>7.2199999999998905</c:v>
                </c:pt>
                <c:pt idx="721">
                  <c:v>7.2299999999998903</c:v>
                </c:pt>
                <c:pt idx="722">
                  <c:v>7.2399999999998901</c:v>
                </c:pt>
                <c:pt idx="723">
                  <c:v>7.2499999999998899</c:v>
                </c:pt>
                <c:pt idx="724">
                  <c:v>7.2599999999998897</c:v>
                </c:pt>
                <c:pt idx="725">
                  <c:v>7.2699999999998894</c:v>
                </c:pt>
                <c:pt idx="726">
                  <c:v>7.2799999999998892</c:v>
                </c:pt>
                <c:pt idx="727">
                  <c:v>7.289999999999889</c:v>
                </c:pt>
                <c:pt idx="728">
                  <c:v>7.2999999999998888</c:v>
                </c:pt>
                <c:pt idx="729">
                  <c:v>7.3099999999998886</c:v>
                </c:pt>
                <c:pt idx="730">
                  <c:v>7.3199999999998884</c:v>
                </c:pt>
                <c:pt idx="731">
                  <c:v>7.3299999999998882</c:v>
                </c:pt>
                <c:pt idx="732">
                  <c:v>7.3399999999998879</c:v>
                </c:pt>
                <c:pt idx="733">
                  <c:v>7.3499999999998877</c:v>
                </c:pt>
                <c:pt idx="734">
                  <c:v>7.3599999999998875</c:v>
                </c:pt>
                <c:pt idx="735">
                  <c:v>7.3699999999998873</c:v>
                </c:pt>
                <c:pt idx="736">
                  <c:v>7.3799999999998871</c:v>
                </c:pt>
                <c:pt idx="737">
                  <c:v>7.3899999999998869</c:v>
                </c:pt>
                <c:pt idx="738">
                  <c:v>7.3999999999998867</c:v>
                </c:pt>
                <c:pt idx="739">
                  <c:v>7.4099999999998865</c:v>
                </c:pt>
                <c:pt idx="740">
                  <c:v>7.4199999999998862</c:v>
                </c:pt>
                <c:pt idx="741">
                  <c:v>7.429999999999886</c:v>
                </c:pt>
                <c:pt idx="742">
                  <c:v>7.4399999999998858</c:v>
                </c:pt>
                <c:pt idx="743">
                  <c:v>7.4499999999998856</c:v>
                </c:pt>
                <c:pt idx="744">
                  <c:v>7.4599999999998854</c:v>
                </c:pt>
                <c:pt idx="745">
                  <c:v>7.4699999999998852</c:v>
                </c:pt>
                <c:pt idx="746">
                  <c:v>7.479999999999885</c:v>
                </c:pt>
                <c:pt idx="747">
                  <c:v>7.4899999999998847</c:v>
                </c:pt>
                <c:pt idx="748">
                  <c:v>7.4999999999998845</c:v>
                </c:pt>
                <c:pt idx="749">
                  <c:v>7.5099999999998843</c:v>
                </c:pt>
                <c:pt idx="750">
                  <c:v>7.5199999999998841</c:v>
                </c:pt>
                <c:pt idx="751">
                  <c:v>7.5299999999998839</c:v>
                </c:pt>
                <c:pt idx="752">
                  <c:v>7.5399999999998837</c:v>
                </c:pt>
                <c:pt idx="753">
                  <c:v>7.5499999999998835</c:v>
                </c:pt>
                <c:pt idx="754">
                  <c:v>7.5599999999998833</c:v>
                </c:pt>
                <c:pt idx="755">
                  <c:v>7.569999999999883</c:v>
                </c:pt>
                <c:pt idx="756">
                  <c:v>7.5799999999998828</c:v>
                </c:pt>
                <c:pt idx="757">
                  <c:v>7.5899999999998826</c:v>
                </c:pt>
                <c:pt idx="758">
                  <c:v>7.5999999999998824</c:v>
                </c:pt>
                <c:pt idx="759">
                  <c:v>7.6099999999998822</c:v>
                </c:pt>
                <c:pt idx="760">
                  <c:v>7.619999999999882</c:v>
                </c:pt>
                <c:pt idx="761">
                  <c:v>7.6299999999998818</c:v>
                </c:pt>
                <c:pt idx="762">
                  <c:v>7.6399999999998816</c:v>
                </c:pt>
                <c:pt idx="763">
                  <c:v>7.6499999999998813</c:v>
                </c:pt>
                <c:pt idx="764">
                  <c:v>7.6599999999998811</c:v>
                </c:pt>
                <c:pt idx="765">
                  <c:v>7.6699999999998809</c:v>
                </c:pt>
                <c:pt idx="766">
                  <c:v>7.6799999999998807</c:v>
                </c:pt>
                <c:pt idx="767">
                  <c:v>7.6899999999998805</c:v>
                </c:pt>
                <c:pt idx="768">
                  <c:v>7.6999999999998803</c:v>
                </c:pt>
                <c:pt idx="769">
                  <c:v>7.7099999999998801</c:v>
                </c:pt>
                <c:pt idx="770">
                  <c:v>7.7199999999998798</c:v>
                </c:pt>
                <c:pt idx="771">
                  <c:v>7.7299999999998796</c:v>
                </c:pt>
                <c:pt idx="772">
                  <c:v>7.7399999999998794</c:v>
                </c:pt>
                <c:pt idx="773">
                  <c:v>7.7499999999998792</c:v>
                </c:pt>
                <c:pt idx="774">
                  <c:v>7.759999999999879</c:v>
                </c:pt>
                <c:pt idx="775">
                  <c:v>7.7699999999998788</c:v>
                </c:pt>
                <c:pt idx="776">
                  <c:v>7.7799999999998786</c:v>
                </c:pt>
                <c:pt idx="777">
                  <c:v>7.7899999999998784</c:v>
                </c:pt>
                <c:pt idx="778">
                  <c:v>7.7999999999998781</c:v>
                </c:pt>
                <c:pt idx="779">
                  <c:v>7.8099999999998779</c:v>
                </c:pt>
                <c:pt idx="780">
                  <c:v>7.8199999999998777</c:v>
                </c:pt>
                <c:pt idx="781">
                  <c:v>7.8299999999998775</c:v>
                </c:pt>
                <c:pt idx="782">
                  <c:v>7.8399999999998773</c:v>
                </c:pt>
                <c:pt idx="783">
                  <c:v>7.8499999999998771</c:v>
                </c:pt>
                <c:pt idx="784">
                  <c:v>7.8599999999998769</c:v>
                </c:pt>
                <c:pt idx="785">
                  <c:v>7.8699999999998766</c:v>
                </c:pt>
                <c:pt idx="786">
                  <c:v>7.8799999999998764</c:v>
                </c:pt>
                <c:pt idx="787">
                  <c:v>7.8899999999998762</c:v>
                </c:pt>
                <c:pt idx="788">
                  <c:v>7.899999999999876</c:v>
                </c:pt>
                <c:pt idx="789">
                  <c:v>7.9099999999998758</c:v>
                </c:pt>
                <c:pt idx="790">
                  <c:v>7.9199999999998756</c:v>
                </c:pt>
                <c:pt idx="791">
                  <c:v>7.9299999999998754</c:v>
                </c:pt>
                <c:pt idx="792">
                  <c:v>7.9399999999998752</c:v>
                </c:pt>
                <c:pt idx="793">
                  <c:v>7.9499999999998749</c:v>
                </c:pt>
                <c:pt idx="794">
                  <c:v>7.9599999999998747</c:v>
                </c:pt>
                <c:pt idx="795">
                  <c:v>7.9699999999998745</c:v>
                </c:pt>
                <c:pt idx="796">
                  <c:v>7.9799999999998743</c:v>
                </c:pt>
                <c:pt idx="797">
                  <c:v>7.9899999999998741</c:v>
                </c:pt>
                <c:pt idx="798">
                  <c:v>7.9999999999998739</c:v>
                </c:pt>
                <c:pt idx="799">
                  <c:v>8.0099999999998737</c:v>
                </c:pt>
                <c:pt idx="800">
                  <c:v>8.0199999999998735</c:v>
                </c:pt>
                <c:pt idx="801">
                  <c:v>8.0299999999998732</c:v>
                </c:pt>
                <c:pt idx="802">
                  <c:v>8.039999999999873</c:v>
                </c:pt>
                <c:pt idx="803">
                  <c:v>8.0499999999998728</c:v>
                </c:pt>
                <c:pt idx="804">
                  <c:v>8.0599999999998726</c:v>
                </c:pt>
                <c:pt idx="805">
                  <c:v>8.0699999999998724</c:v>
                </c:pt>
                <c:pt idx="806">
                  <c:v>8.0799999999998722</c:v>
                </c:pt>
                <c:pt idx="807">
                  <c:v>8.089999999999872</c:v>
                </c:pt>
                <c:pt idx="808">
                  <c:v>8.0999999999998717</c:v>
                </c:pt>
                <c:pt idx="809">
                  <c:v>8.1099999999998715</c:v>
                </c:pt>
                <c:pt idx="810">
                  <c:v>8.1199999999998713</c:v>
                </c:pt>
                <c:pt idx="811">
                  <c:v>8.1299999999998711</c:v>
                </c:pt>
                <c:pt idx="812">
                  <c:v>8.1399999999998709</c:v>
                </c:pt>
                <c:pt idx="813">
                  <c:v>8.1499999999998707</c:v>
                </c:pt>
                <c:pt idx="814">
                  <c:v>8.1599999999998705</c:v>
                </c:pt>
                <c:pt idx="815">
                  <c:v>8.1699999999998703</c:v>
                </c:pt>
                <c:pt idx="816">
                  <c:v>8.17999999999987</c:v>
                </c:pt>
                <c:pt idx="817">
                  <c:v>8.1899999999998698</c:v>
                </c:pt>
                <c:pt idx="818">
                  <c:v>8.1999999999998696</c:v>
                </c:pt>
                <c:pt idx="819">
                  <c:v>8.2099999999998694</c:v>
                </c:pt>
                <c:pt idx="820">
                  <c:v>8.2199999999998692</c:v>
                </c:pt>
                <c:pt idx="821">
                  <c:v>8.229999999999869</c:v>
                </c:pt>
                <c:pt idx="822">
                  <c:v>8.2399999999998688</c:v>
                </c:pt>
                <c:pt idx="823">
                  <c:v>8.2499999999998685</c:v>
                </c:pt>
                <c:pt idx="824">
                  <c:v>8.2599999999998683</c:v>
                </c:pt>
                <c:pt idx="825">
                  <c:v>8.2699999999998681</c:v>
                </c:pt>
                <c:pt idx="826">
                  <c:v>8.2799999999998679</c:v>
                </c:pt>
                <c:pt idx="827">
                  <c:v>8.2899999999998677</c:v>
                </c:pt>
                <c:pt idx="828">
                  <c:v>8.2999999999998675</c:v>
                </c:pt>
                <c:pt idx="829">
                  <c:v>8.3099999999998673</c:v>
                </c:pt>
                <c:pt idx="830">
                  <c:v>8.3199999999998671</c:v>
                </c:pt>
                <c:pt idx="831">
                  <c:v>8.3299999999998668</c:v>
                </c:pt>
                <c:pt idx="832">
                  <c:v>8.3399999999998666</c:v>
                </c:pt>
                <c:pt idx="833">
                  <c:v>8.3499999999998664</c:v>
                </c:pt>
                <c:pt idx="834">
                  <c:v>8.3599999999998662</c:v>
                </c:pt>
                <c:pt idx="835">
                  <c:v>8.369999999999866</c:v>
                </c:pt>
                <c:pt idx="836">
                  <c:v>8.3799999999998658</c:v>
                </c:pt>
                <c:pt idx="837">
                  <c:v>8.3899999999998656</c:v>
                </c:pt>
                <c:pt idx="838">
                  <c:v>8.3999999999998654</c:v>
                </c:pt>
                <c:pt idx="839">
                  <c:v>8.4099999999998651</c:v>
                </c:pt>
                <c:pt idx="840">
                  <c:v>8.4199999999998649</c:v>
                </c:pt>
                <c:pt idx="841">
                  <c:v>8.4299999999998647</c:v>
                </c:pt>
                <c:pt idx="842">
                  <c:v>8.4399999999998645</c:v>
                </c:pt>
                <c:pt idx="843">
                  <c:v>8.4499999999998643</c:v>
                </c:pt>
                <c:pt idx="844">
                  <c:v>8.4599999999998641</c:v>
                </c:pt>
                <c:pt idx="845">
                  <c:v>8.4699999999998639</c:v>
                </c:pt>
                <c:pt idx="846">
                  <c:v>8.4799999999998636</c:v>
                </c:pt>
                <c:pt idx="847">
                  <c:v>8.4899999999998634</c:v>
                </c:pt>
                <c:pt idx="848">
                  <c:v>8.4999999999998632</c:v>
                </c:pt>
                <c:pt idx="849">
                  <c:v>8.509999999999863</c:v>
                </c:pt>
                <c:pt idx="850">
                  <c:v>8.5199999999998628</c:v>
                </c:pt>
                <c:pt idx="851">
                  <c:v>8.5299999999998626</c:v>
                </c:pt>
                <c:pt idx="852">
                  <c:v>8.5399999999998624</c:v>
                </c:pt>
                <c:pt idx="853">
                  <c:v>8.5499999999998622</c:v>
                </c:pt>
                <c:pt idx="854">
                  <c:v>8.5599999999998619</c:v>
                </c:pt>
                <c:pt idx="855">
                  <c:v>8.5699999999998617</c:v>
                </c:pt>
                <c:pt idx="856">
                  <c:v>8.5799999999998615</c:v>
                </c:pt>
                <c:pt idx="857">
                  <c:v>8.5899999999998613</c:v>
                </c:pt>
                <c:pt idx="858">
                  <c:v>8.5999999999998611</c:v>
                </c:pt>
                <c:pt idx="859">
                  <c:v>8.6099999999998609</c:v>
                </c:pt>
                <c:pt idx="860">
                  <c:v>8.6199999999998607</c:v>
                </c:pt>
                <c:pt idx="861">
                  <c:v>8.6299999999998604</c:v>
                </c:pt>
                <c:pt idx="862">
                  <c:v>8.6399999999998602</c:v>
                </c:pt>
                <c:pt idx="863">
                  <c:v>8.64999999999986</c:v>
                </c:pt>
                <c:pt idx="864">
                  <c:v>8.6599999999998598</c:v>
                </c:pt>
                <c:pt idx="865">
                  <c:v>8.6699999999998596</c:v>
                </c:pt>
                <c:pt idx="866">
                  <c:v>8.6799999999998594</c:v>
                </c:pt>
                <c:pt idx="867">
                  <c:v>8.6899999999998592</c:v>
                </c:pt>
                <c:pt idx="868">
                  <c:v>8.699999999999859</c:v>
                </c:pt>
                <c:pt idx="869">
                  <c:v>8.7099999999998587</c:v>
                </c:pt>
                <c:pt idx="870">
                  <c:v>8.7199999999998585</c:v>
                </c:pt>
                <c:pt idx="871">
                  <c:v>8.7299999999998583</c:v>
                </c:pt>
                <c:pt idx="872">
                  <c:v>8.7399999999998581</c:v>
                </c:pt>
                <c:pt idx="873">
                  <c:v>8.7499999999998579</c:v>
                </c:pt>
                <c:pt idx="874">
                  <c:v>8.7599999999998577</c:v>
                </c:pt>
                <c:pt idx="875">
                  <c:v>8.7699999999998575</c:v>
                </c:pt>
                <c:pt idx="876">
                  <c:v>8.7799999999998573</c:v>
                </c:pt>
                <c:pt idx="877">
                  <c:v>8.789999999999857</c:v>
                </c:pt>
                <c:pt idx="878">
                  <c:v>8.7999999999998568</c:v>
                </c:pt>
                <c:pt idx="879">
                  <c:v>8.8099999999998566</c:v>
                </c:pt>
                <c:pt idx="880">
                  <c:v>8.8199999999998564</c:v>
                </c:pt>
                <c:pt idx="881">
                  <c:v>8.8299999999998562</c:v>
                </c:pt>
                <c:pt idx="882">
                  <c:v>8.839999999999856</c:v>
                </c:pt>
                <c:pt idx="883">
                  <c:v>8.8499999999998558</c:v>
                </c:pt>
                <c:pt idx="884">
                  <c:v>8.8599999999998555</c:v>
                </c:pt>
                <c:pt idx="885">
                  <c:v>8.8699999999998553</c:v>
                </c:pt>
                <c:pt idx="886">
                  <c:v>8.8799999999998551</c:v>
                </c:pt>
                <c:pt idx="887">
                  <c:v>8.8899999999998549</c:v>
                </c:pt>
                <c:pt idx="888">
                  <c:v>8.8999999999998547</c:v>
                </c:pt>
                <c:pt idx="889">
                  <c:v>8.9099999999998545</c:v>
                </c:pt>
                <c:pt idx="890">
                  <c:v>8.9199999999998543</c:v>
                </c:pt>
                <c:pt idx="891">
                  <c:v>8.9299999999998541</c:v>
                </c:pt>
                <c:pt idx="892">
                  <c:v>8.9399999999998538</c:v>
                </c:pt>
                <c:pt idx="893">
                  <c:v>8.9499999999998536</c:v>
                </c:pt>
                <c:pt idx="894">
                  <c:v>8.9599999999998534</c:v>
                </c:pt>
                <c:pt idx="895">
                  <c:v>8.9699999999998532</c:v>
                </c:pt>
                <c:pt idx="896">
                  <c:v>8.979999999999853</c:v>
                </c:pt>
                <c:pt idx="897">
                  <c:v>8.9899999999998528</c:v>
                </c:pt>
                <c:pt idx="898">
                  <c:v>8.9999999999998526</c:v>
                </c:pt>
                <c:pt idx="899">
                  <c:v>9.0099999999998523</c:v>
                </c:pt>
                <c:pt idx="900">
                  <c:v>9.0199999999998521</c:v>
                </c:pt>
                <c:pt idx="901">
                  <c:v>9.0299999999998519</c:v>
                </c:pt>
                <c:pt idx="902">
                  <c:v>9.0399999999998517</c:v>
                </c:pt>
                <c:pt idx="903">
                  <c:v>9.0499999999998515</c:v>
                </c:pt>
                <c:pt idx="904">
                  <c:v>9.0599999999998513</c:v>
                </c:pt>
                <c:pt idx="905">
                  <c:v>9.0699999999998511</c:v>
                </c:pt>
                <c:pt idx="906">
                  <c:v>9.0799999999998509</c:v>
                </c:pt>
                <c:pt idx="907">
                  <c:v>9.0899999999998506</c:v>
                </c:pt>
                <c:pt idx="908">
                  <c:v>9.0999999999998504</c:v>
                </c:pt>
                <c:pt idx="909">
                  <c:v>9.1099999999998502</c:v>
                </c:pt>
                <c:pt idx="910">
                  <c:v>9.11999999999985</c:v>
                </c:pt>
                <c:pt idx="911">
                  <c:v>9.1299999999998498</c:v>
                </c:pt>
                <c:pt idx="912">
                  <c:v>9.1399999999998496</c:v>
                </c:pt>
                <c:pt idx="913">
                  <c:v>9.1499999999998494</c:v>
                </c:pt>
                <c:pt idx="914">
                  <c:v>9.1599999999998492</c:v>
                </c:pt>
                <c:pt idx="915">
                  <c:v>9.1699999999998489</c:v>
                </c:pt>
                <c:pt idx="916">
                  <c:v>9.1799999999998487</c:v>
                </c:pt>
                <c:pt idx="917">
                  <c:v>9.1899999999998485</c:v>
                </c:pt>
                <c:pt idx="918">
                  <c:v>9.1999999999998483</c:v>
                </c:pt>
                <c:pt idx="919">
                  <c:v>9.2099999999998481</c:v>
                </c:pt>
                <c:pt idx="920">
                  <c:v>9.2199999999998479</c:v>
                </c:pt>
                <c:pt idx="921">
                  <c:v>9.2299999999998477</c:v>
                </c:pt>
                <c:pt idx="922">
                  <c:v>9.2399999999998474</c:v>
                </c:pt>
                <c:pt idx="923">
                  <c:v>9.2499999999998472</c:v>
                </c:pt>
                <c:pt idx="924">
                  <c:v>9.259999999999847</c:v>
                </c:pt>
                <c:pt idx="925">
                  <c:v>9.2699999999998468</c:v>
                </c:pt>
                <c:pt idx="926">
                  <c:v>9.2799999999998466</c:v>
                </c:pt>
                <c:pt idx="927">
                  <c:v>9.2899999999998464</c:v>
                </c:pt>
                <c:pt idx="928">
                  <c:v>9.2999999999998462</c:v>
                </c:pt>
                <c:pt idx="929">
                  <c:v>9.309999999999846</c:v>
                </c:pt>
                <c:pt idx="930">
                  <c:v>9.3199999999998457</c:v>
                </c:pt>
                <c:pt idx="931">
                  <c:v>9.3299999999998455</c:v>
                </c:pt>
                <c:pt idx="932">
                  <c:v>9.3399999999998453</c:v>
                </c:pt>
                <c:pt idx="933">
                  <c:v>9.3499999999998451</c:v>
                </c:pt>
                <c:pt idx="934">
                  <c:v>9.3599999999998449</c:v>
                </c:pt>
                <c:pt idx="935">
                  <c:v>9.3699999999998447</c:v>
                </c:pt>
                <c:pt idx="936">
                  <c:v>9.3799999999998445</c:v>
                </c:pt>
                <c:pt idx="937">
                  <c:v>9.3899999999998442</c:v>
                </c:pt>
                <c:pt idx="938">
                  <c:v>9.399999999999844</c:v>
                </c:pt>
                <c:pt idx="939">
                  <c:v>9.4099999999998438</c:v>
                </c:pt>
                <c:pt idx="940">
                  <c:v>9.4199999999998436</c:v>
                </c:pt>
                <c:pt idx="941">
                  <c:v>9.4299999999998434</c:v>
                </c:pt>
                <c:pt idx="942">
                  <c:v>9.4399999999998432</c:v>
                </c:pt>
                <c:pt idx="943">
                  <c:v>9.449999999999843</c:v>
                </c:pt>
                <c:pt idx="944">
                  <c:v>9.4599999999998428</c:v>
                </c:pt>
                <c:pt idx="945">
                  <c:v>9.4699999999998425</c:v>
                </c:pt>
                <c:pt idx="946">
                  <c:v>9.4799999999998423</c:v>
                </c:pt>
                <c:pt idx="947">
                  <c:v>9.4899999999998421</c:v>
                </c:pt>
                <c:pt idx="948">
                  <c:v>9.4999999999998419</c:v>
                </c:pt>
                <c:pt idx="949">
                  <c:v>9.5099999999998417</c:v>
                </c:pt>
                <c:pt idx="950">
                  <c:v>9.5199999999998415</c:v>
                </c:pt>
                <c:pt idx="951">
                  <c:v>9.5299999999998413</c:v>
                </c:pt>
                <c:pt idx="952">
                  <c:v>9.5399999999998411</c:v>
                </c:pt>
                <c:pt idx="953">
                  <c:v>9.5499999999998408</c:v>
                </c:pt>
                <c:pt idx="954">
                  <c:v>9.5599999999998406</c:v>
                </c:pt>
                <c:pt idx="955">
                  <c:v>9.5699999999998404</c:v>
                </c:pt>
                <c:pt idx="956">
                  <c:v>9.5799999999998402</c:v>
                </c:pt>
                <c:pt idx="957">
                  <c:v>9.58999999999984</c:v>
                </c:pt>
                <c:pt idx="958">
                  <c:v>9.5999999999998398</c:v>
                </c:pt>
                <c:pt idx="959">
                  <c:v>9.6099999999998396</c:v>
                </c:pt>
                <c:pt idx="960">
                  <c:v>9.6199999999998393</c:v>
                </c:pt>
                <c:pt idx="961">
                  <c:v>9.6299999999998391</c:v>
                </c:pt>
                <c:pt idx="962">
                  <c:v>9.6399999999998389</c:v>
                </c:pt>
                <c:pt idx="963">
                  <c:v>9.6499999999998387</c:v>
                </c:pt>
                <c:pt idx="964">
                  <c:v>9.6599999999998385</c:v>
                </c:pt>
                <c:pt idx="965">
                  <c:v>9.6699999999998383</c:v>
                </c:pt>
                <c:pt idx="966">
                  <c:v>9.6799999999998381</c:v>
                </c:pt>
                <c:pt idx="967">
                  <c:v>9.6899999999998379</c:v>
                </c:pt>
                <c:pt idx="968">
                  <c:v>9.6999999999998376</c:v>
                </c:pt>
                <c:pt idx="969">
                  <c:v>9.7099999999998374</c:v>
                </c:pt>
                <c:pt idx="970">
                  <c:v>9.7199999999998372</c:v>
                </c:pt>
                <c:pt idx="971">
                  <c:v>9.729999999999837</c:v>
                </c:pt>
                <c:pt idx="972">
                  <c:v>9.7399999999998368</c:v>
                </c:pt>
                <c:pt idx="973">
                  <c:v>9.7499999999998366</c:v>
                </c:pt>
                <c:pt idx="974">
                  <c:v>9.7599999999998364</c:v>
                </c:pt>
                <c:pt idx="975">
                  <c:v>9.7699999999998361</c:v>
                </c:pt>
                <c:pt idx="976">
                  <c:v>9.7799999999998359</c:v>
                </c:pt>
                <c:pt idx="977">
                  <c:v>9.7899999999998357</c:v>
                </c:pt>
                <c:pt idx="978">
                  <c:v>9.7999999999998355</c:v>
                </c:pt>
                <c:pt idx="979">
                  <c:v>9.8099999999998353</c:v>
                </c:pt>
                <c:pt idx="980">
                  <c:v>9.8199999999998351</c:v>
                </c:pt>
                <c:pt idx="981">
                  <c:v>9.8299999999998349</c:v>
                </c:pt>
                <c:pt idx="982">
                  <c:v>9.8399999999998347</c:v>
                </c:pt>
                <c:pt idx="983">
                  <c:v>9.8499999999998344</c:v>
                </c:pt>
                <c:pt idx="984">
                  <c:v>9.8599999999998342</c:v>
                </c:pt>
                <c:pt idx="985">
                  <c:v>9.869999999999834</c:v>
                </c:pt>
                <c:pt idx="986">
                  <c:v>9.8799999999998338</c:v>
                </c:pt>
                <c:pt idx="987">
                  <c:v>9.8899999999998336</c:v>
                </c:pt>
                <c:pt idx="988">
                  <c:v>9.8999999999998334</c:v>
                </c:pt>
                <c:pt idx="989">
                  <c:v>9.9099999999998332</c:v>
                </c:pt>
                <c:pt idx="990">
                  <c:v>9.919999999999833</c:v>
                </c:pt>
                <c:pt idx="991">
                  <c:v>9.9299999999998327</c:v>
                </c:pt>
                <c:pt idx="992">
                  <c:v>9.9399999999998325</c:v>
                </c:pt>
                <c:pt idx="993">
                  <c:v>9.9499999999998323</c:v>
                </c:pt>
                <c:pt idx="994">
                  <c:v>9.9599999999998321</c:v>
                </c:pt>
                <c:pt idx="995">
                  <c:v>9.9699999999998319</c:v>
                </c:pt>
                <c:pt idx="996">
                  <c:v>9.9799999999998317</c:v>
                </c:pt>
                <c:pt idx="997">
                  <c:v>9.9899999999998315</c:v>
                </c:pt>
                <c:pt idx="998">
                  <c:v>9.9999999999998312</c:v>
                </c:pt>
              </c:numCache>
            </c:numRef>
          </c:cat>
          <c:val>
            <c:numRef>
              <c:f>'[APR 13Three-State Markov- 2Units-Example.xlsx]Sheet2'!$E$29:$E$1027</c:f>
              <c:numCache>
                <c:formatCode>General</c:formatCode>
                <c:ptCount val="999"/>
                <c:pt idx="0">
                  <c:v>2</c:v>
                </c:pt>
                <c:pt idx="1">
                  <c:v>2</c:v>
                </c:pt>
                <c:pt idx="2">
                  <c:v>2</c:v>
                </c:pt>
                <c:pt idx="3">
                  <c:v>2</c:v>
                </c:pt>
                <c:pt idx="4">
                  <c:v>2</c:v>
                </c:pt>
                <c:pt idx="5">
                  <c:v>2</c:v>
                </c:pt>
                <c:pt idx="6">
                  <c:v>2</c:v>
                </c:pt>
                <c:pt idx="7">
                  <c:v>2</c:v>
                </c:pt>
                <c:pt idx="8">
                  <c:v>2</c:v>
                </c:pt>
                <c:pt idx="9">
                  <c:v>2</c:v>
                </c:pt>
                <c:pt idx="10">
                  <c:v>2</c:v>
                </c:pt>
                <c:pt idx="11">
                  <c:v>2</c:v>
                </c:pt>
                <c:pt idx="12">
                  <c:v>2</c:v>
                </c:pt>
                <c:pt idx="13">
                  <c:v>2</c:v>
                </c:pt>
                <c:pt idx="14">
                  <c:v>2</c:v>
                </c:pt>
                <c:pt idx="15">
                  <c:v>2</c:v>
                </c:pt>
                <c:pt idx="16">
                  <c:v>2</c:v>
                </c:pt>
                <c:pt idx="17">
                  <c:v>2</c:v>
                </c:pt>
                <c:pt idx="18">
                  <c:v>2</c:v>
                </c:pt>
                <c:pt idx="19">
                  <c:v>2</c:v>
                </c:pt>
                <c:pt idx="20">
                  <c:v>2</c:v>
                </c:pt>
                <c:pt idx="21">
                  <c:v>2</c:v>
                </c:pt>
                <c:pt idx="22">
                  <c:v>2</c:v>
                </c:pt>
                <c:pt idx="23">
                  <c:v>2</c:v>
                </c:pt>
                <c:pt idx="24">
                  <c:v>2</c:v>
                </c:pt>
                <c:pt idx="25">
                  <c:v>2</c:v>
                </c:pt>
                <c:pt idx="26">
                  <c:v>2</c:v>
                </c:pt>
                <c:pt idx="27">
                  <c:v>2</c:v>
                </c:pt>
                <c:pt idx="28">
                  <c:v>2</c:v>
                </c:pt>
                <c:pt idx="29">
                  <c:v>2</c:v>
                </c:pt>
                <c:pt idx="30">
                  <c:v>2</c:v>
                </c:pt>
                <c:pt idx="31">
                  <c:v>2</c:v>
                </c:pt>
                <c:pt idx="32">
                  <c:v>2</c:v>
                </c:pt>
                <c:pt idx="33">
                  <c:v>2</c:v>
                </c:pt>
                <c:pt idx="34">
                  <c:v>2</c:v>
                </c:pt>
                <c:pt idx="35">
                  <c:v>2</c:v>
                </c:pt>
                <c:pt idx="36">
                  <c:v>2</c:v>
                </c:pt>
                <c:pt idx="37">
                  <c:v>2</c:v>
                </c:pt>
                <c:pt idx="38">
                  <c:v>2</c:v>
                </c:pt>
                <c:pt idx="39">
                  <c:v>2</c:v>
                </c:pt>
                <c:pt idx="40">
                  <c:v>2</c:v>
                </c:pt>
                <c:pt idx="41">
                  <c:v>2</c:v>
                </c:pt>
                <c:pt idx="42">
                  <c:v>2</c:v>
                </c:pt>
                <c:pt idx="43">
                  <c:v>2</c:v>
                </c:pt>
                <c:pt idx="44">
                  <c:v>2</c:v>
                </c:pt>
                <c:pt idx="45">
                  <c:v>2</c:v>
                </c:pt>
                <c:pt idx="46">
                  <c:v>2</c:v>
                </c:pt>
                <c:pt idx="47">
                  <c:v>2</c:v>
                </c:pt>
                <c:pt idx="48">
                  <c:v>2</c:v>
                </c:pt>
                <c:pt idx="49">
                  <c:v>2</c:v>
                </c:pt>
                <c:pt idx="50">
                  <c:v>2</c:v>
                </c:pt>
                <c:pt idx="51">
                  <c:v>2</c:v>
                </c:pt>
                <c:pt idx="52">
                  <c:v>2</c:v>
                </c:pt>
                <c:pt idx="53">
                  <c:v>2</c:v>
                </c:pt>
                <c:pt idx="54">
                  <c:v>2</c:v>
                </c:pt>
                <c:pt idx="55">
                  <c:v>2</c:v>
                </c:pt>
                <c:pt idx="56">
                  <c:v>2</c:v>
                </c:pt>
                <c:pt idx="57">
                  <c:v>2</c:v>
                </c:pt>
                <c:pt idx="58">
                  <c:v>2</c:v>
                </c:pt>
                <c:pt idx="59">
                  <c:v>2</c:v>
                </c:pt>
                <c:pt idx="60">
                  <c:v>2</c:v>
                </c:pt>
                <c:pt idx="61">
                  <c:v>2</c:v>
                </c:pt>
                <c:pt idx="62">
                  <c:v>2</c:v>
                </c:pt>
                <c:pt idx="63">
                  <c:v>2</c:v>
                </c:pt>
                <c:pt idx="64">
                  <c:v>2</c:v>
                </c:pt>
                <c:pt idx="65">
                  <c:v>2</c:v>
                </c:pt>
                <c:pt idx="66">
                  <c:v>2</c:v>
                </c:pt>
                <c:pt idx="67">
                  <c:v>2</c:v>
                </c:pt>
                <c:pt idx="68">
                  <c:v>2</c:v>
                </c:pt>
                <c:pt idx="69">
                  <c:v>2</c:v>
                </c:pt>
                <c:pt idx="70">
                  <c:v>2</c:v>
                </c:pt>
                <c:pt idx="71">
                  <c:v>2</c:v>
                </c:pt>
                <c:pt idx="72">
                  <c:v>2</c:v>
                </c:pt>
                <c:pt idx="73">
                  <c:v>2</c:v>
                </c:pt>
                <c:pt idx="74">
                  <c:v>2</c:v>
                </c:pt>
                <c:pt idx="75">
                  <c:v>2</c:v>
                </c:pt>
                <c:pt idx="76">
                  <c:v>2</c:v>
                </c:pt>
                <c:pt idx="77">
                  <c:v>2</c:v>
                </c:pt>
                <c:pt idx="78">
                  <c:v>2</c:v>
                </c:pt>
                <c:pt idx="79">
                  <c:v>2</c:v>
                </c:pt>
                <c:pt idx="80">
                  <c:v>2</c:v>
                </c:pt>
                <c:pt idx="81">
                  <c:v>2</c:v>
                </c:pt>
                <c:pt idx="82">
                  <c:v>2</c:v>
                </c:pt>
                <c:pt idx="83">
                  <c:v>2</c:v>
                </c:pt>
                <c:pt idx="84">
                  <c:v>2</c:v>
                </c:pt>
                <c:pt idx="85">
                  <c:v>2</c:v>
                </c:pt>
                <c:pt idx="86">
                  <c:v>2</c:v>
                </c:pt>
                <c:pt idx="87">
                  <c:v>2</c:v>
                </c:pt>
                <c:pt idx="88">
                  <c:v>2</c:v>
                </c:pt>
                <c:pt idx="89">
                  <c:v>2</c:v>
                </c:pt>
                <c:pt idx="90">
                  <c:v>2</c:v>
                </c:pt>
                <c:pt idx="91">
                  <c:v>2</c:v>
                </c:pt>
                <c:pt idx="92">
                  <c:v>2</c:v>
                </c:pt>
                <c:pt idx="93">
                  <c:v>2</c:v>
                </c:pt>
                <c:pt idx="94">
                  <c:v>2</c:v>
                </c:pt>
                <c:pt idx="95">
                  <c:v>2</c:v>
                </c:pt>
                <c:pt idx="96">
                  <c:v>2</c:v>
                </c:pt>
                <c:pt idx="97">
                  <c:v>2</c:v>
                </c:pt>
                <c:pt idx="98">
                  <c:v>2</c:v>
                </c:pt>
                <c:pt idx="99">
                  <c:v>2</c:v>
                </c:pt>
                <c:pt idx="100">
                  <c:v>2</c:v>
                </c:pt>
                <c:pt idx="101">
                  <c:v>2</c:v>
                </c:pt>
                <c:pt idx="102">
                  <c:v>2</c:v>
                </c:pt>
                <c:pt idx="103">
                  <c:v>2</c:v>
                </c:pt>
                <c:pt idx="104">
                  <c:v>2</c:v>
                </c:pt>
                <c:pt idx="105">
                  <c:v>2</c:v>
                </c:pt>
                <c:pt idx="106">
                  <c:v>2</c:v>
                </c:pt>
                <c:pt idx="107">
                  <c:v>2</c:v>
                </c:pt>
                <c:pt idx="108">
                  <c:v>2</c:v>
                </c:pt>
                <c:pt idx="109">
                  <c:v>2</c:v>
                </c:pt>
                <c:pt idx="110">
                  <c:v>2</c:v>
                </c:pt>
                <c:pt idx="111">
                  <c:v>2</c:v>
                </c:pt>
                <c:pt idx="112">
                  <c:v>2</c:v>
                </c:pt>
                <c:pt idx="113">
                  <c:v>2</c:v>
                </c:pt>
                <c:pt idx="114">
                  <c:v>2</c:v>
                </c:pt>
                <c:pt idx="115">
                  <c:v>2</c:v>
                </c:pt>
                <c:pt idx="116">
                  <c:v>2</c:v>
                </c:pt>
                <c:pt idx="117">
                  <c:v>2</c:v>
                </c:pt>
                <c:pt idx="118">
                  <c:v>2</c:v>
                </c:pt>
                <c:pt idx="119">
                  <c:v>2</c:v>
                </c:pt>
                <c:pt idx="120">
                  <c:v>2</c:v>
                </c:pt>
                <c:pt idx="121">
                  <c:v>2</c:v>
                </c:pt>
                <c:pt idx="122">
                  <c:v>2</c:v>
                </c:pt>
                <c:pt idx="123">
                  <c:v>2</c:v>
                </c:pt>
                <c:pt idx="124">
                  <c:v>2</c:v>
                </c:pt>
                <c:pt idx="125">
                  <c:v>2</c:v>
                </c:pt>
                <c:pt idx="126">
                  <c:v>2</c:v>
                </c:pt>
                <c:pt idx="127">
                  <c:v>2</c:v>
                </c:pt>
                <c:pt idx="128">
                  <c:v>2</c:v>
                </c:pt>
                <c:pt idx="129">
                  <c:v>2</c:v>
                </c:pt>
                <c:pt idx="130">
                  <c:v>2</c:v>
                </c:pt>
                <c:pt idx="131">
                  <c:v>2</c:v>
                </c:pt>
                <c:pt idx="132">
                  <c:v>2</c:v>
                </c:pt>
                <c:pt idx="133">
                  <c:v>2</c:v>
                </c:pt>
                <c:pt idx="134">
                  <c:v>2</c:v>
                </c:pt>
                <c:pt idx="135">
                  <c:v>2</c:v>
                </c:pt>
                <c:pt idx="136">
                  <c:v>2</c:v>
                </c:pt>
                <c:pt idx="137">
                  <c:v>2</c:v>
                </c:pt>
                <c:pt idx="138">
                  <c:v>2</c:v>
                </c:pt>
                <c:pt idx="139">
                  <c:v>2</c:v>
                </c:pt>
                <c:pt idx="140">
                  <c:v>2</c:v>
                </c:pt>
                <c:pt idx="141">
                  <c:v>2</c:v>
                </c:pt>
                <c:pt idx="142">
                  <c:v>2</c:v>
                </c:pt>
                <c:pt idx="143">
                  <c:v>2</c:v>
                </c:pt>
                <c:pt idx="144">
                  <c:v>2</c:v>
                </c:pt>
                <c:pt idx="145">
                  <c:v>2</c:v>
                </c:pt>
                <c:pt idx="146">
                  <c:v>2</c:v>
                </c:pt>
                <c:pt idx="147">
                  <c:v>2</c:v>
                </c:pt>
                <c:pt idx="148">
                  <c:v>2</c:v>
                </c:pt>
                <c:pt idx="149">
                  <c:v>2</c:v>
                </c:pt>
                <c:pt idx="150">
                  <c:v>2</c:v>
                </c:pt>
                <c:pt idx="151">
                  <c:v>2</c:v>
                </c:pt>
                <c:pt idx="152">
                  <c:v>2</c:v>
                </c:pt>
                <c:pt idx="153">
                  <c:v>2</c:v>
                </c:pt>
                <c:pt idx="154">
                  <c:v>2</c:v>
                </c:pt>
                <c:pt idx="155">
                  <c:v>2</c:v>
                </c:pt>
                <c:pt idx="156">
                  <c:v>2</c:v>
                </c:pt>
                <c:pt idx="157">
                  <c:v>2</c:v>
                </c:pt>
                <c:pt idx="158">
                  <c:v>2</c:v>
                </c:pt>
                <c:pt idx="159">
                  <c:v>2</c:v>
                </c:pt>
                <c:pt idx="160">
                  <c:v>2</c:v>
                </c:pt>
                <c:pt idx="161">
                  <c:v>2</c:v>
                </c:pt>
                <c:pt idx="162">
                  <c:v>2</c:v>
                </c:pt>
                <c:pt idx="163">
                  <c:v>2</c:v>
                </c:pt>
                <c:pt idx="164">
                  <c:v>2</c:v>
                </c:pt>
                <c:pt idx="165">
                  <c:v>2</c:v>
                </c:pt>
                <c:pt idx="166">
                  <c:v>2</c:v>
                </c:pt>
                <c:pt idx="167">
                  <c:v>2</c:v>
                </c:pt>
                <c:pt idx="168">
                  <c:v>2</c:v>
                </c:pt>
                <c:pt idx="169">
                  <c:v>2</c:v>
                </c:pt>
                <c:pt idx="170">
                  <c:v>2</c:v>
                </c:pt>
                <c:pt idx="171">
                  <c:v>2</c:v>
                </c:pt>
                <c:pt idx="172">
                  <c:v>2</c:v>
                </c:pt>
                <c:pt idx="173">
                  <c:v>2</c:v>
                </c:pt>
                <c:pt idx="174">
                  <c:v>2</c:v>
                </c:pt>
                <c:pt idx="175">
                  <c:v>2</c:v>
                </c:pt>
                <c:pt idx="176">
                  <c:v>2</c:v>
                </c:pt>
                <c:pt idx="177">
                  <c:v>2</c:v>
                </c:pt>
                <c:pt idx="178">
                  <c:v>2</c:v>
                </c:pt>
                <c:pt idx="179">
                  <c:v>2</c:v>
                </c:pt>
                <c:pt idx="180">
                  <c:v>2</c:v>
                </c:pt>
                <c:pt idx="181">
                  <c:v>2</c:v>
                </c:pt>
                <c:pt idx="182">
                  <c:v>2</c:v>
                </c:pt>
                <c:pt idx="183">
                  <c:v>2</c:v>
                </c:pt>
                <c:pt idx="184">
                  <c:v>2</c:v>
                </c:pt>
                <c:pt idx="185">
                  <c:v>2</c:v>
                </c:pt>
                <c:pt idx="186">
                  <c:v>2</c:v>
                </c:pt>
                <c:pt idx="187">
                  <c:v>2</c:v>
                </c:pt>
                <c:pt idx="188">
                  <c:v>2</c:v>
                </c:pt>
                <c:pt idx="189">
                  <c:v>2</c:v>
                </c:pt>
                <c:pt idx="190">
                  <c:v>2</c:v>
                </c:pt>
                <c:pt idx="191">
                  <c:v>2</c:v>
                </c:pt>
                <c:pt idx="192">
                  <c:v>2</c:v>
                </c:pt>
                <c:pt idx="193">
                  <c:v>2</c:v>
                </c:pt>
                <c:pt idx="194">
                  <c:v>2</c:v>
                </c:pt>
                <c:pt idx="195">
                  <c:v>2</c:v>
                </c:pt>
                <c:pt idx="196">
                  <c:v>2</c:v>
                </c:pt>
                <c:pt idx="197">
                  <c:v>2</c:v>
                </c:pt>
                <c:pt idx="198">
                  <c:v>2</c:v>
                </c:pt>
                <c:pt idx="199">
                  <c:v>2</c:v>
                </c:pt>
                <c:pt idx="200">
                  <c:v>2</c:v>
                </c:pt>
                <c:pt idx="201">
                  <c:v>2</c:v>
                </c:pt>
                <c:pt idx="202">
                  <c:v>2</c:v>
                </c:pt>
                <c:pt idx="203">
                  <c:v>2</c:v>
                </c:pt>
                <c:pt idx="204">
                  <c:v>2</c:v>
                </c:pt>
                <c:pt idx="205">
                  <c:v>2</c:v>
                </c:pt>
                <c:pt idx="206">
                  <c:v>2</c:v>
                </c:pt>
                <c:pt idx="207">
                  <c:v>2</c:v>
                </c:pt>
                <c:pt idx="208">
                  <c:v>2</c:v>
                </c:pt>
                <c:pt idx="209">
                  <c:v>2</c:v>
                </c:pt>
                <c:pt idx="210">
                  <c:v>2</c:v>
                </c:pt>
                <c:pt idx="211">
                  <c:v>2</c:v>
                </c:pt>
                <c:pt idx="212">
                  <c:v>2</c:v>
                </c:pt>
                <c:pt idx="213">
                  <c:v>2</c:v>
                </c:pt>
                <c:pt idx="214">
                  <c:v>2</c:v>
                </c:pt>
                <c:pt idx="215">
                  <c:v>2</c:v>
                </c:pt>
                <c:pt idx="216">
                  <c:v>2</c:v>
                </c:pt>
                <c:pt idx="217">
                  <c:v>2</c:v>
                </c:pt>
                <c:pt idx="218">
                  <c:v>2</c:v>
                </c:pt>
                <c:pt idx="219">
                  <c:v>2</c:v>
                </c:pt>
                <c:pt idx="220">
                  <c:v>2</c:v>
                </c:pt>
                <c:pt idx="221">
                  <c:v>2</c:v>
                </c:pt>
                <c:pt idx="222">
                  <c:v>2</c:v>
                </c:pt>
                <c:pt idx="223">
                  <c:v>2</c:v>
                </c:pt>
                <c:pt idx="224">
                  <c:v>2</c:v>
                </c:pt>
                <c:pt idx="225">
                  <c:v>2</c:v>
                </c:pt>
                <c:pt idx="226">
                  <c:v>2</c:v>
                </c:pt>
                <c:pt idx="227">
                  <c:v>2</c:v>
                </c:pt>
                <c:pt idx="228">
                  <c:v>2</c:v>
                </c:pt>
                <c:pt idx="229">
                  <c:v>2</c:v>
                </c:pt>
                <c:pt idx="230">
                  <c:v>2</c:v>
                </c:pt>
                <c:pt idx="231">
                  <c:v>2</c:v>
                </c:pt>
                <c:pt idx="232">
                  <c:v>2</c:v>
                </c:pt>
                <c:pt idx="233">
                  <c:v>2</c:v>
                </c:pt>
                <c:pt idx="234">
                  <c:v>2</c:v>
                </c:pt>
                <c:pt idx="235">
                  <c:v>2</c:v>
                </c:pt>
                <c:pt idx="236">
                  <c:v>2</c:v>
                </c:pt>
                <c:pt idx="237">
                  <c:v>2</c:v>
                </c:pt>
                <c:pt idx="238">
                  <c:v>2</c:v>
                </c:pt>
                <c:pt idx="239">
                  <c:v>2</c:v>
                </c:pt>
                <c:pt idx="240">
                  <c:v>2</c:v>
                </c:pt>
                <c:pt idx="241">
                  <c:v>2</c:v>
                </c:pt>
                <c:pt idx="242">
                  <c:v>2</c:v>
                </c:pt>
                <c:pt idx="243">
                  <c:v>2</c:v>
                </c:pt>
                <c:pt idx="244">
                  <c:v>2</c:v>
                </c:pt>
                <c:pt idx="245">
                  <c:v>2</c:v>
                </c:pt>
                <c:pt idx="246">
                  <c:v>2</c:v>
                </c:pt>
                <c:pt idx="247">
                  <c:v>2</c:v>
                </c:pt>
                <c:pt idx="248">
                  <c:v>2</c:v>
                </c:pt>
                <c:pt idx="249">
                  <c:v>2</c:v>
                </c:pt>
                <c:pt idx="250">
                  <c:v>2</c:v>
                </c:pt>
                <c:pt idx="251">
                  <c:v>2</c:v>
                </c:pt>
                <c:pt idx="252">
                  <c:v>2</c:v>
                </c:pt>
                <c:pt idx="253">
                  <c:v>2</c:v>
                </c:pt>
                <c:pt idx="254">
                  <c:v>2</c:v>
                </c:pt>
                <c:pt idx="255">
                  <c:v>2</c:v>
                </c:pt>
                <c:pt idx="256">
                  <c:v>2</c:v>
                </c:pt>
                <c:pt idx="257">
                  <c:v>2</c:v>
                </c:pt>
                <c:pt idx="258">
                  <c:v>2</c:v>
                </c:pt>
                <c:pt idx="259">
                  <c:v>2</c:v>
                </c:pt>
                <c:pt idx="260">
                  <c:v>2</c:v>
                </c:pt>
                <c:pt idx="261">
                  <c:v>2</c:v>
                </c:pt>
                <c:pt idx="262">
                  <c:v>2</c:v>
                </c:pt>
                <c:pt idx="263">
                  <c:v>2</c:v>
                </c:pt>
                <c:pt idx="264">
                  <c:v>2</c:v>
                </c:pt>
                <c:pt idx="265">
                  <c:v>2</c:v>
                </c:pt>
                <c:pt idx="266">
                  <c:v>2</c:v>
                </c:pt>
                <c:pt idx="267">
                  <c:v>2</c:v>
                </c:pt>
                <c:pt idx="268">
                  <c:v>2</c:v>
                </c:pt>
                <c:pt idx="269">
                  <c:v>2</c:v>
                </c:pt>
                <c:pt idx="270">
                  <c:v>2</c:v>
                </c:pt>
                <c:pt idx="271">
                  <c:v>2</c:v>
                </c:pt>
                <c:pt idx="272">
                  <c:v>2</c:v>
                </c:pt>
                <c:pt idx="273">
                  <c:v>2</c:v>
                </c:pt>
                <c:pt idx="274">
                  <c:v>2</c:v>
                </c:pt>
                <c:pt idx="275">
                  <c:v>2</c:v>
                </c:pt>
                <c:pt idx="276">
                  <c:v>2</c:v>
                </c:pt>
                <c:pt idx="277">
                  <c:v>2</c:v>
                </c:pt>
                <c:pt idx="278">
                  <c:v>2</c:v>
                </c:pt>
                <c:pt idx="279">
                  <c:v>2</c:v>
                </c:pt>
                <c:pt idx="280">
                  <c:v>2</c:v>
                </c:pt>
                <c:pt idx="281">
                  <c:v>2</c:v>
                </c:pt>
                <c:pt idx="282">
                  <c:v>2</c:v>
                </c:pt>
                <c:pt idx="283">
                  <c:v>2</c:v>
                </c:pt>
                <c:pt idx="284">
                  <c:v>2</c:v>
                </c:pt>
                <c:pt idx="285">
                  <c:v>2</c:v>
                </c:pt>
                <c:pt idx="286">
                  <c:v>2</c:v>
                </c:pt>
                <c:pt idx="287">
                  <c:v>2</c:v>
                </c:pt>
                <c:pt idx="288">
                  <c:v>2</c:v>
                </c:pt>
                <c:pt idx="289">
                  <c:v>2</c:v>
                </c:pt>
                <c:pt idx="290">
                  <c:v>2</c:v>
                </c:pt>
                <c:pt idx="291">
                  <c:v>2</c:v>
                </c:pt>
                <c:pt idx="292">
                  <c:v>2</c:v>
                </c:pt>
                <c:pt idx="293">
                  <c:v>2</c:v>
                </c:pt>
                <c:pt idx="294">
                  <c:v>2</c:v>
                </c:pt>
                <c:pt idx="295">
                  <c:v>2</c:v>
                </c:pt>
                <c:pt idx="296">
                  <c:v>2</c:v>
                </c:pt>
                <c:pt idx="297">
                  <c:v>2</c:v>
                </c:pt>
                <c:pt idx="298">
                  <c:v>2</c:v>
                </c:pt>
                <c:pt idx="299">
                  <c:v>2</c:v>
                </c:pt>
                <c:pt idx="300">
                  <c:v>2</c:v>
                </c:pt>
                <c:pt idx="301">
                  <c:v>2</c:v>
                </c:pt>
                <c:pt idx="302">
                  <c:v>2</c:v>
                </c:pt>
                <c:pt idx="303">
                  <c:v>2</c:v>
                </c:pt>
                <c:pt idx="304">
                  <c:v>2</c:v>
                </c:pt>
                <c:pt idx="305">
                  <c:v>2</c:v>
                </c:pt>
                <c:pt idx="306">
                  <c:v>2</c:v>
                </c:pt>
                <c:pt idx="307">
                  <c:v>2</c:v>
                </c:pt>
                <c:pt idx="308">
                  <c:v>2</c:v>
                </c:pt>
                <c:pt idx="309">
                  <c:v>2</c:v>
                </c:pt>
                <c:pt idx="310">
                  <c:v>2</c:v>
                </c:pt>
                <c:pt idx="311">
                  <c:v>2</c:v>
                </c:pt>
                <c:pt idx="312">
                  <c:v>2</c:v>
                </c:pt>
                <c:pt idx="313">
                  <c:v>2</c:v>
                </c:pt>
                <c:pt idx="314">
                  <c:v>2</c:v>
                </c:pt>
                <c:pt idx="315">
                  <c:v>2</c:v>
                </c:pt>
                <c:pt idx="316">
                  <c:v>2</c:v>
                </c:pt>
                <c:pt idx="317">
                  <c:v>2</c:v>
                </c:pt>
                <c:pt idx="318">
                  <c:v>2</c:v>
                </c:pt>
                <c:pt idx="319">
                  <c:v>2</c:v>
                </c:pt>
                <c:pt idx="320">
                  <c:v>2</c:v>
                </c:pt>
                <c:pt idx="321">
                  <c:v>2</c:v>
                </c:pt>
                <c:pt idx="322">
                  <c:v>2</c:v>
                </c:pt>
                <c:pt idx="323">
                  <c:v>2</c:v>
                </c:pt>
                <c:pt idx="324">
                  <c:v>2</c:v>
                </c:pt>
                <c:pt idx="325">
                  <c:v>2</c:v>
                </c:pt>
                <c:pt idx="326">
                  <c:v>2</c:v>
                </c:pt>
                <c:pt idx="327">
                  <c:v>2</c:v>
                </c:pt>
                <c:pt idx="328">
                  <c:v>2</c:v>
                </c:pt>
                <c:pt idx="329">
                  <c:v>2</c:v>
                </c:pt>
                <c:pt idx="330">
                  <c:v>2</c:v>
                </c:pt>
                <c:pt idx="331">
                  <c:v>2</c:v>
                </c:pt>
                <c:pt idx="332">
                  <c:v>2</c:v>
                </c:pt>
                <c:pt idx="333">
                  <c:v>2</c:v>
                </c:pt>
                <c:pt idx="334">
                  <c:v>2</c:v>
                </c:pt>
                <c:pt idx="335">
                  <c:v>2</c:v>
                </c:pt>
                <c:pt idx="336">
                  <c:v>2</c:v>
                </c:pt>
                <c:pt idx="337">
                  <c:v>2</c:v>
                </c:pt>
                <c:pt idx="338">
                  <c:v>2</c:v>
                </c:pt>
                <c:pt idx="339">
                  <c:v>2</c:v>
                </c:pt>
                <c:pt idx="340">
                  <c:v>2</c:v>
                </c:pt>
                <c:pt idx="341">
                  <c:v>2</c:v>
                </c:pt>
                <c:pt idx="342">
                  <c:v>2</c:v>
                </c:pt>
                <c:pt idx="343">
                  <c:v>2</c:v>
                </c:pt>
                <c:pt idx="344">
                  <c:v>2</c:v>
                </c:pt>
                <c:pt idx="345">
                  <c:v>2</c:v>
                </c:pt>
                <c:pt idx="346">
                  <c:v>2</c:v>
                </c:pt>
                <c:pt idx="347">
                  <c:v>2</c:v>
                </c:pt>
                <c:pt idx="348">
                  <c:v>2</c:v>
                </c:pt>
                <c:pt idx="349">
                  <c:v>2</c:v>
                </c:pt>
                <c:pt idx="350">
                  <c:v>2</c:v>
                </c:pt>
                <c:pt idx="351">
                  <c:v>2</c:v>
                </c:pt>
                <c:pt idx="352">
                  <c:v>2</c:v>
                </c:pt>
                <c:pt idx="353">
                  <c:v>2</c:v>
                </c:pt>
                <c:pt idx="354">
                  <c:v>2</c:v>
                </c:pt>
                <c:pt idx="355">
                  <c:v>2</c:v>
                </c:pt>
                <c:pt idx="356">
                  <c:v>2</c:v>
                </c:pt>
                <c:pt idx="357">
                  <c:v>2</c:v>
                </c:pt>
                <c:pt idx="358">
                  <c:v>2</c:v>
                </c:pt>
                <c:pt idx="359">
                  <c:v>2</c:v>
                </c:pt>
                <c:pt idx="360">
                  <c:v>2</c:v>
                </c:pt>
                <c:pt idx="361">
                  <c:v>2</c:v>
                </c:pt>
                <c:pt idx="362">
                  <c:v>2</c:v>
                </c:pt>
                <c:pt idx="363">
                  <c:v>2</c:v>
                </c:pt>
                <c:pt idx="364">
                  <c:v>2</c:v>
                </c:pt>
                <c:pt idx="365">
                  <c:v>2</c:v>
                </c:pt>
                <c:pt idx="366">
                  <c:v>2</c:v>
                </c:pt>
                <c:pt idx="367">
                  <c:v>2</c:v>
                </c:pt>
                <c:pt idx="368">
                  <c:v>2</c:v>
                </c:pt>
                <c:pt idx="369">
                  <c:v>2</c:v>
                </c:pt>
                <c:pt idx="370">
                  <c:v>2</c:v>
                </c:pt>
                <c:pt idx="371">
                  <c:v>2</c:v>
                </c:pt>
                <c:pt idx="372">
                  <c:v>2</c:v>
                </c:pt>
                <c:pt idx="373">
                  <c:v>2</c:v>
                </c:pt>
                <c:pt idx="374">
                  <c:v>2</c:v>
                </c:pt>
                <c:pt idx="375">
                  <c:v>2</c:v>
                </c:pt>
                <c:pt idx="376">
                  <c:v>2</c:v>
                </c:pt>
                <c:pt idx="377">
                  <c:v>2</c:v>
                </c:pt>
                <c:pt idx="378">
                  <c:v>2</c:v>
                </c:pt>
                <c:pt idx="379">
                  <c:v>2</c:v>
                </c:pt>
                <c:pt idx="380">
                  <c:v>2</c:v>
                </c:pt>
                <c:pt idx="381">
                  <c:v>2</c:v>
                </c:pt>
                <c:pt idx="382">
                  <c:v>2</c:v>
                </c:pt>
                <c:pt idx="383">
                  <c:v>2</c:v>
                </c:pt>
                <c:pt idx="384">
                  <c:v>2</c:v>
                </c:pt>
                <c:pt idx="385">
                  <c:v>2</c:v>
                </c:pt>
                <c:pt idx="386">
                  <c:v>2</c:v>
                </c:pt>
                <c:pt idx="387">
                  <c:v>2</c:v>
                </c:pt>
                <c:pt idx="388">
                  <c:v>2</c:v>
                </c:pt>
                <c:pt idx="389">
                  <c:v>2</c:v>
                </c:pt>
                <c:pt idx="390">
                  <c:v>2</c:v>
                </c:pt>
                <c:pt idx="391">
                  <c:v>2</c:v>
                </c:pt>
                <c:pt idx="392">
                  <c:v>2</c:v>
                </c:pt>
                <c:pt idx="393">
                  <c:v>2</c:v>
                </c:pt>
                <c:pt idx="394">
                  <c:v>2</c:v>
                </c:pt>
                <c:pt idx="395">
                  <c:v>2</c:v>
                </c:pt>
                <c:pt idx="396">
                  <c:v>2</c:v>
                </c:pt>
                <c:pt idx="397">
                  <c:v>2</c:v>
                </c:pt>
                <c:pt idx="398">
                  <c:v>2</c:v>
                </c:pt>
                <c:pt idx="399">
                  <c:v>2</c:v>
                </c:pt>
                <c:pt idx="400">
                  <c:v>2</c:v>
                </c:pt>
                <c:pt idx="401">
                  <c:v>2</c:v>
                </c:pt>
                <c:pt idx="402">
                  <c:v>2</c:v>
                </c:pt>
                <c:pt idx="403">
                  <c:v>2</c:v>
                </c:pt>
                <c:pt idx="404">
                  <c:v>2</c:v>
                </c:pt>
                <c:pt idx="405">
                  <c:v>2</c:v>
                </c:pt>
                <c:pt idx="406">
                  <c:v>2</c:v>
                </c:pt>
                <c:pt idx="407">
                  <c:v>2</c:v>
                </c:pt>
                <c:pt idx="408">
                  <c:v>2</c:v>
                </c:pt>
                <c:pt idx="409">
                  <c:v>2</c:v>
                </c:pt>
                <c:pt idx="410">
                  <c:v>2</c:v>
                </c:pt>
                <c:pt idx="411">
                  <c:v>2</c:v>
                </c:pt>
                <c:pt idx="412">
                  <c:v>2</c:v>
                </c:pt>
                <c:pt idx="413">
                  <c:v>2</c:v>
                </c:pt>
                <c:pt idx="414">
                  <c:v>2</c:v>
                </c:pt>
                <c:pt idx="415">
                  <c:v>2</c:v>
                </c:pt>
                <c:pt idx="416">
                  <c:v>2</c:v>
                </c:pt>
                <c:pt idx="417">
                  <c:v>2</c:v>
                </c:pt>
                <c:pt idx="418">
                  <c:v>2</c:v>
                </c:pt>
                <c:pt idx="419">
                  <c:v>2</c:v>
                </c:pt>
                <c:pt idx="420">
                  <c:v>2</c:v>
                </c:pt>
                <c:pt idx="421">
                  <c:v>2</c:v>
                </c:pt>
                <c:pt idx="422">
                  <c:v>2</c:v>
                </c:pt>
                <c:pt idx="423">
                  <c:v>2</c:v>
                </c:pt>
                <c:pt idx="424">
                  <c:v>2</c:v>
                </c:pt>
                <c:pt idx="425">
                  <c:v>2</c:v>
                </c:pt>
                <c:pt idx="426">
                  <c:v>2</c:v>
                </c:pt>
                <c:pt idx="427">
                  <c:v>2</c:v>
                </c:pt>
                <c:pt idx="428">
                  <c:v>2</c:v>
                </c:pt>
                <c:pt idx="429">
                  <c:v>2</c:v>
                </c:pt>
                <c:pt idx="430">
                  <c:v>2</c:v>
                </c:pt>
                <c:pt idx="431">
                  <c:v>2</c:v>
                </c:pt>
                <c:pt idx="432">
                  <c:v>2</c:v>
                </c:pt>
                <c:pt idx="433">
                  <c:v>2</c:v>
                </c:pt>
                <c:pt idx="434">
                  <c:v>2</c:v>
                </c:pt>
                <c:pt idx="435">
                  <c:v>2</c:v>
                </c:pt>
                <c:pt idx="436">
                  <c:v>2</c:v>
                </c:pt>
                <c:pt idx="437">
                  <c:v>2</c:v>
                </c:pt>
                <c:pt idx="438">
                  <c:v>2</c:v>
                </c:pt>
                <c:pt idx="439">
                  <c:v>2</c:v>
                </c:pt>
                <c:pt idx="440">
                  <c:v>2</c:v>
                </c:pt>
                <c:pt idx="441">
                  <c:v>2</c:v>
                </c:pt>
                <c:pt idx="442">
                  <c:v>2</c:v>
                </c:pt>
                <c:pt idx="443">
                  <c:v>2</c:v>
                </c:pt>
                <c:pt idx="444">
                  <c:v>2</c:v>
                </c:pt>
                <c:pt idx="445">
                  <c:v>2</c:v>
                </c:pt>
                <c:pt idx="446">
                  <c:v>2</c:v>
                </c:pt>
                <c:pt idx="447">
                  <c:v>2</c:v>
                </c:pt>
                <c:pt idx="448">
                  <c:v>2</c:v>
                </c:pt>
                <c:pt idx="449">
                  <c:v>2</c:v>
                </c:pt>
                <c:pt idx="450">
                  <c:v>2</c:v>
                </c:pt>
                <c:pt idx="451">
                  <c:v>2</c:v>
                </c:pt>
                <c:pt idx="452">
                  <c:v>2</c:v>
                </c:pt>
                <c:pt idx="453">
                  <c:v>2</c:v>
                </c:pt>
                <c:pt idx="454">
                  <c:v>2</c:v>
                </c:pt>
                <c:pt idx="455">
                  <c:v>2</c:v>
                </c:pt>
                <c:pt idx="456">
                  <c:v>2</c:v>
                </c:pt>
                <c:pt idx="457">
                  <c:v>2</c:v>
                </c:pt>
                <c:pt idx="458">
                  <c:v>2</c:v>
                </c:pt>
                <c:pt idx="459">
                  <c:v>0</c:v>
                </c:pt>
                <c:pt idx="460">
                  <c:v>0</c:v>
                </c:pt>
                <c:pt idx="461">
                  <c:v>0</c:v>
                </c:pt>
                <c:pt idx="462">
                  <c:v>0</c:v>
                </c:pt>
                <c:pt idx="463">
                  <c:v>0</c:v>
                </c:pt>
                <c:pt idx="464">
                  <c:v>1</c:v>
                </c:pt>
                <c:pt idx="465">
                  <c:v>1</c:v>
                </c:pt>
                <c:pt idx="466">
                  <c:v>1</c:v>
                </c:pt>
                <c:pt idx="467">
                  <c:v>1</c:v>
                </c:pt>
                <c:pt idx="468">
                  <c:v>1</c:v>
                </c:pt>
                <c:pt idx="469">
                  <c:v>1</c:v>
                </c:pt>
                <c:pt idx="470">
                  <c:v>1</c:v>
                </c:pt>
                <c:pt idx="471">
                  <c:v>1</c:v>
                </c:pt>
                <c:pt idx="472">
                  <c:v>1</c:v>
                </c:pt>
                <c:pt idx="473">
                  <c:v>1</c:v>
                </c:pt>
                <c:pt idx="474">
                  <c:v>1</c:v>
                </c:pt>
                <c:pt idx="475">
                  <c:v>1</c:v>
                </c:pt>
                <c:pt idx="476">
                  <c:v>1</c:v>
                </c:pt>
                <c:pt idx="477">
                  <c:v>1</c:v>
                </c:pt>
                <c:pt idx="478">
                  <c:v>1</c:v>
                </c:pt>
                <c:pt idx="479">
                  <c:v>1</c:v>
                </c:pt>
                <c:pt idx="480">
                  <c:v>1</c:v>
                </c:pt>
                <c:pt idx="481">
                  <c:v>1</c:v>
                </c:pt>
                <c:pt idx="482">
                  <c:v>1</c:v>
                </c:pt>
                <c:pt idx="483">
                  <c:v>1</c:v>
                </c:pt>
                <c:pt idx="484">
                  <c:v>1</c:v>
                </c:pt>
                <c:pt idx="485">
                  <c:v>1</c:v>
                </c:pt>
                <c:pt idx="486">
                  <c:v>1</c:v>
                </c:pt>
                <c:pt idx="487">
                  <c:v>1</c:v>
                </c:pt>
                <c:pt idx="488">
                  <c:v>1</c:v>
                </c:pt>
                <c:pt idx="489">
                  <c:v>1</c:v>
                </c:pt>
                <c:pt idx="490">
                  <c:v>1</c:v>
                </c:pt>
                <c:pt idx="491">
                  <c:v>1</c:v>
                </c:pt>
                <c:pt idx="492">
                  <c:v>1</c:v>
                </c:pt>
                <c:pt idx="493">
                  <c:v>1</c:v>
                </c:pt>
                <c:pt idx="494">
                  <c:v>1</c:v>
                </c:pt>
                <c:pt idx="495">
                  <c:v>1</c:v>
                </c:pt>
                <c:pt idx="496">
                  <c:v>1</c:v>
                </c:pt>
                <c:pt idx="497">
                  <c:v>1</c:v>
                </c:pt>
                <c:pt idx="498">
                  <c:v>1</c:v>
                </c:pt>
                <c:pt idx="499">
                  <c:v>1</c:v>
                </c:pt>
                <c:pt idx="500">
                  <c:v>1</c:v>
                </c:pt>
                <c:pt idx="501">
                  <c:v>1</c:v>
                </c:pt>
                <c:pt idx="502">
                  <c:v>1</c:v>
                </c:pt>
                <c:pt idx="503">
                  <c:v>1</c:v>
                </c:pt>
                <c:pt idx="504">
                  <c:v>1</c:v>
                </c:pt>
                <c:pt idx="505">
                  <c:v>1</c:v>
                </c:pt>
                <c:pt idx="506">
                  <c:v>1</c:v>
                </c:pt>
                <c:pt idx="507">
                  <c:v>1</c:v>
                </c:pt>
                <c:pt idx="508">
                  <c:v>1</c:v>
                </c:pt>
                <c:pt idx="509">
                  <c:v>1</c:v>
                </c:pt>
                <c:pt idx="510">
                  <c:v>1</c:v>
                </c:pt>
                <c:pt idx="511">
                  <c:v>1</c:v>
                </c:pt>
                <c:pt idx="512">
                  <c:v>1</c:v>
                </c:pt>
                <c:pt idx="513">
                  <c:v>1</c:v>
                </c:pt>
                <c:pt idx="514">
                  <c:v>1</c:v>
                </c:pt>
                <c:pt idx="515">
                  <c:v>1</c:v>
                </c:pt>
                <c:pt idx="516">
                  <c:v>1</c:v>
                </c:pt>
                <c:pt idx="517">
                  <c:v>1</c:v>
                </c:pt>
                <c:pt idx="518">
                  <c:v>1</c:v>
                </c:pt>
                <c:pt idx="519">
                  <c:v>1</c:v>
                </c:pt>
                <c:pt idx="520">
                  <c:v>2</c:v>
                </c:pt>
                <c:pt idx="521">
                  <c:v>2</c:v>
                </c:pt>
                <c:pt idx="522">
                  <c:v>2</c:v>
                </c:pt>
                <c:pt idx="523">
                  <c:v>2</c:v>
                </c:pt>
                <c:pt idx="524">
                  <c:v>2</c:v>
                </c:pt>
                <c:pt idx="525">
                  <c:v>2</c:v>
                </c:pt>
                <c:pt idx="526">
                  <c:v>2</c:v>
                </c:pt>
                <c:pt idx="527">
                  <c:v>2</c:v>
                </c:pt>
                <c:pt idx="528">
                  <c:v>2</c:v>
                </c:pt>
                <c:pt idx="529">
                  <c:v>2</c:v>
                </c:pt>
                <c:pt idx="530">
                  <c:v>2</c:v>
                </c:pt>
                <c:pt idx="531">
                  <c:v>2</c:v>
                </c:pt>
                <c:pt idx="532">
                  <c:v>2</c:v>
                </c:pt>
                <c:pt idx="533">
                  <c:v>2</c:v>
                </c:pt>
                <c:pt idx="534">
                  <c:v>2</c:v>
                </c:pt>
                <c:pt idx="535">
                  <c:v>2</c:v>
                </c:pt>
                <c:pt idx="536">
                  <c:v>2</c:v>
                </c:pt>
                <c:pt idx="537">
                  <c:v>2</c:v>
                </c:pt>
                <c:pt idx="538">
                  <c:v>2</c:v>
                </c:pt>
                <c:pt idx="539">
                  <c:v>2</c:v>
                </c:pt>
                <c:pt idx="540">
                  <c:v>2</c:v>
                </c:pt>
                <c:pt idx="541">
                  <c:v>2</c:v>
                </c:pt>
                <c:pt idx="542">
                  <c:v>2</c:v>
                </c:pt>
                <c:pt idx="543">
                  <c:v>2</c:v>
                </c:pt>
                <c:pt idx="544">
                  <c:v>2</c:v>
                </c:pt>
                <c:pt idx="545">
                  <c:v>2</c:v>
                </c:pt>
                <c:pt idx="546">
                  <c:v>2</c:v>
                </c:pt>
                <c:pt idx="547">
                  <c:v>2</c:v>
                </c:pt>
                <c:pt idx="548">
                  <c:v>2</c:v>
                </c:pt>
                <c:pt idx="549">
                  <c:v>2</c:v>
                </c:pt>
                <c:pt idx="550">
                  <c:v>2</c:v>
                </c:pt>
                <c:pt idx="551">
                  <c:v>2</c:v>
                </c:pt>
                <c:pt idx="552">
                  <c:v>2</c:v>
                </c:pt>
                <c:pt idx="553">
                  <c:v>2</c:v>
                </c:pt>
                <c:pt idx="554">
                  <c:v>2</c:v>
                </c:pt>
                <c:pt idx="555">
                  <c:v>2</c:v>
                </c:pt>
                <c:pt idx="556">
                  <c:v>2</c:v>
                </c:pt>
                <c:pt idx="557">
                  <c:v>2</c:v>
                </c:pt>
                <c:pt idx="558">
                  <c:v>2</c:v>
                </c:pt>
                <c:pt idx="559">
                  <c:v>2</c:v>
                </c:pt>
                <c:pt idx="560">
                  <c:v>2</c:v>
                </c:pt>
                <c:pt idx="561">
                  <c:v>2</c:v>
                </c:pt>
                <c:pt idx="562">
                  <c:v>2</c:v>
                </c:pt>
                <c:pt idx="563">
                  <c:v>2</c:v>
                </c:pt>
                <c:pt idx="564">
                  <c:v>2</c:v>
                </c:pt>
                <c:pt idx="565">
                  <c:v>2</c:v>
                </c:pt>
                <c:pt idx="566">
                  <c:v>2</c:v>
                </c:pt>
                <c:pt idx="567">
                  <c:v>2</c:v>
                </c:pt>
                <c:pt idx="568">
                  <c:v>2</c:v>
                </c:pt>
                <c:pt idx="569">
                  <c:v>2</c:v>
                </c:pt>
                <c:pt idx="570">
                  <c:v>2</c:v>
                </c:pt>
                <c:pt idx="571">
                  <c:v>2</c:v>
                </c:pt>
                <c:pt idx="572">
                  <c:v>2</c:v>
                </c:pt>
                <c:pt idx="573">
                  <c:v>2</c:v>
                </c:pt>
                <c:pt idx="574">
                  <c:v>2</c:v>
                </c:pt>
                <c:pt idx="575">
                  <c:v>2</c:v>
                </c:pt>
                <c:pt idx="576">
                  <c:v>2</c:v>
                </c:pt>
                <c:pt idx="577">
                  <c:v>2</c:v>
                </c:pt>
                <c:pt idx="578">
                  <c:v>2</c:v>
                </c:pt>
                <c:pt idx="579">
                  <c:v>2</c:v>
                </c:pt>
                <c:pt idx="580">
                  <c:v>2</c:v>
                </c:pt>
                <c:pt idx="581">
                  <c:v>2</c:v>
                </c:pt>
                <c:pt idx="582">
                  <c:v>2</c:v>
                </c:pt>
                <c:pt idx="583">
                  <c:v>2</c:v>
                </c:pt>
                <c:pt idx="584">
                  <c:v>2</c:v>
                </c:pt>
                <c:pt idx="585">
                  <c:v>2</c:v>
                </c:pt>
                <c:pt idx="586">
                  <c:v>2</c:v>
                </c:pt>
                <c:pt idx="587">
                  <c:v>2</c:v>
                </c:pt>
                <c:pt idx="588">
                  <c:v>2</c:v>
                </c:pt>
                <c:pt idx="589">
                  <c:v>2</c:v>
                </c:pt>
                <c:pt idx="590">
                  <c:v>2</c:v>
                </c:pt>
                <c:pt idx="591">
                  <c:v>2</c:v>
                </c:pt>
                <c:pt idx="592">
                  <c:v>2</c:v>
                </c:pt>
                <c:pt idx="593">
                  <c:v>2</c:v>
                </c:pt>
                <c:pt idx="594">
                  <c:v>2</c:v>
                </c:pt>
                <c:pt idx="595">
                  <c:v>2</c:v>
                </c:pt>
                <c:pt idx="596">
                  <c:v>2</c:v>
                </c:pt>
                <c:pt idx="597">
                  <c:v>2</c:v>
                </c:pt>
                <c:pt idx="598">
                  <c:v>2</c:v>
                </c:pt>
                <c:pt idx="599">
                  <c:v>2</c:v>
                </c:pt>
                <c:pt idx="600">
                  <c:v>2</c:v>
                </c:pt>
                <c:pt idx="601">
                  <c:v>2</c:v>
                </c:pt>
                <c:pt idx="602">
                  <c:v>2</c:v>
                </c:pt>
                <c:pt idx="603">
                  <c:v>2</c:v>
                </c:pt>
                <c:pt idx="604">
                  <c:v>2</c:v>
                </c:pt>
                <c:pt idx="605">
                  <c:v>2</c:v>
                </c:pt>
                <c:pt idx="606">
                  <c:v>2</c:v>
                </c:pt>
                <c:pt idx="607">
                  <c:v>2</c:v>
                </c:pt>
                <c:pt idx="608">
                  <c:v>2</c:v>
                </c:pt>
                <c:pt idx="609">
                  <c:v>2</c:v>
                </c:pt>
                <c:pt idx="610">
                  <c:v>2</c:v>
                </c:pt>
                <c:pt idx="611">
                  <c:v>2</c:v>
                </c:pt>
                <c:pt idx="612">
                  <c:v>2</c:v>
                </c:pt>
                <c:pt idx="613">
                  <c:v>2</c:v>
                </c:pt>
                <c:pt idx="614">
                  <c:v>2</c:v>
                </c:pt>
                <c:pt idx="615">
                  <c:v>2</c:v>
                </c:pt>
                <c:pt idx="616">
                  <c:v>2</c:v>
                </c:pt>
                <c:pt idx="617">
                  <c:v>2</c:v>
                </c:pt>
                <c:pt idx="618">
                  <c:v>2</c:v>
                </c:pt>
                <c:pt idx="619">
                  <c:v>2</c:v>
                </c:pt>
                <c:pt idx="620">
                  <c:v>2</c:v>
                </c:pt>
                <c:pt idx="621">
                  <c:v>2</c:v>
                </c:pt>
                <c:pt idx="622">
                  <c:v>2</c:v>
                </c:pt>
                <c:pt idx="623">
                  <c:v>2</c:v>
                </c:pt>
                <c:pt idx="624">
                  <c:v>2</c:v>
                </c:pt>
                <c:pt idx="625">
                  <c:v>2</c:v>
                </c:pt>
                <c:pt idx="626">
                  <c:v>2</c:v>
                </c:pt>
                <c:pt idx="627">
                  <c:v>2</c:v>
                </c:pt>
                <c:pt idx="628">
                  <c:v>2</c:v>
                </c:pt>
                <c:pt idx="629">
                  <c:v>2</c:v>
                </c:pt>
                <c:pt idx="630">
                  <c:v>2</c:v>
                </c:pt>
                <c:pt idx="631">
                  <c:v>2</c:v>
                </c:pt>
                <c:pt idx="632">
                  <c:v>2</c:v>
                </c:pt>
                <c:pt idx="633">
                  <c:v>2</c:v>
                </c:pt>
                <c:pt idx="634">
                  <c:v>2</c:v>
                </c:pt>
                <c:pt idx="635">
                  <c:v>2</c:v>
                </c:pt>
                <c:pt idx="636">
                  <c:v>2</c:v>
                </c:pt>
                <c:pt idx="637">
                  <c:v>2</c:v>
                </c:pt>
                <c:pt idx="638">
                  <c:v>2</c:v>
                </c:pt>
                <c:pt idx="639">
                  <c:v>2</c:v>
                </c:pt>
                <c:pt idx="640">
                  <c:v>2</c:v>
                </c:pt>
                <c:pt idx="641">
                  <c:v>2</c:v>
                </c:pt>
                <c:pt idx="642">
                  <c:v>2</c:v>
                </c:pt>
                <c:pt idx="643">
                  <c:v>2</c:v>
                </c:pt>
                <c:pt idx="644">
                  <c:v>2</c:v>
                </c:pt>
                <c:pt idx="645">
                  <c:v>2</c:v>
                </c:pt>
                <c:pt idx="646">
                  <c:v>2</c:v>
                </c:pt>
                <c:pt idx="647">
                  <c:v>2</c:v>
                </c:pt>
                <c:pt idx="648">
                  <c:v>2</c:v>
                </c:pt>
                <c:pt idx="649">
                  <c:v>2</c:v>
                </c:pt>
                <c:pt idx="650">
                  <c:v>2</c:v>
                </c:pt>
                <c:pt idx="651">
                  <c:v>2</c:v>
                </c:pt>
                <c:pt idx="652">
                  <c:v>2</c:v>
                </c:pt>
                <c:pt idx="653">
                  <c:v>2</c:v>
                </c:pt>
                <c:pt idx="654">
                  <c:v>2</c:v>
                </c:pt>
                <c:pt idx="655">
                  <c:v>2</c:v>
                </c:pt>
                <c:pt idx="656">
                  <c:v>2</c:v>
                </c:pt>
                <c:pt idx="657">
                  <c:v>2</c:v>
                </c:pt>
                <c:pt idx="658">
                  <c:v>2</c:v>
                </c:pt>
                <c:pt idx="659">
                  <c:v>2</c:v>
                </c:pt>
                <c:pt idx="660">
                  <c:v>2</c:v>
                </c:pt>
                <c:pt idx="661">
                  <c:v>2</c:v>
                </c:pt>
                <c:pt idx="662">
                  <c:v>2</c:v>
                </c:pt>
                <c:pt idx="663">
                  <c:v>2</c:v>
                </c:pt>
                <c:pt idx="664">
                  <c:v>2</c:v>
                </c:pt>
                <c:pt idx="665">
                  <c:v>2</c:v>
                </c:pt>
                <c:pt idx="666">
                  <c:v>2</c:v>
                </c:pt>
                <c:pt idx="667">
                  <c:v>2</c:v>
                </c:pt>
                <c:pt idx="668">
                  <c:v>2</c:v>
                </c:pt>
                <c:pt idx="669">
                  <c:v>2</c:v>
                </c:pt>
                <c:pt idx="670">
                  <c:v>2</c:v>
                </c:pt>
                <c:pt idx="671">
                  <c:v>2</c:v>
                </c:pt>
                <c:pt idx="672">
                  <c:v>2</c:v>
                </c:pt>
                <c:pt idx="673">
                  <c:v>2</c:v>
                </c:pt>
                <c:pt idx="674">
                  <c:v>2</c:v>
                </c:pt>
                <c:pt idx="675">
                  <c:v>2</c:v>
                </c:pt>
                <c:pt idx="676">
                  <c:v>2</c:v>
                </c:pt>
                <c:pt idx="677">
                  <c:v>2</c:v>
                </c:pt>
                <c:pt idx="678">
                  <c:v>2</c:v>
                </c:pt>
                <c:pt idx="679">
                  <c:v>2</c:v>
                </c:pt>
                <c:pt idx="680">
                  <c:v>2</c:v>
                </c:pt>
                <c:pt idx="681">
                  <c:v>2</c:v>
                </c:pt>
                <c:pt idx="682">
                  <c:v>2</c:v>
                </c:pt>
                <c:pt idx="683">
                  <c:v>2</c:v>
                </c:pt>
                <c:pt idx="684">
                  <c:v>2</c:v>
                </c:pt>
                <c:pt idx="685">
                  <c:v>2</c:v>
                </c:pt>
                <c:pt idx="686">
                  <c:v>2</c:v>
                </c:pt>
                <c:pt idx="687">
                  <c:v>2</c:v>
                </c:pt>
                <c:pt idx="688">
                  <c:v>2</c:v>
                </c:pt>
                <c:pt idx="689">
                  <c:v>2</c:v>
                </c:pt>
                <c:pt idx="690">
                  <c:v>2</c:v>
                </c:pt>
                <c:pt idx="691">
                  <c:v>2</c:v>
                </c:pt>
                <c:pt idx="692">
                  <c:v>2</c:v>
                </c:pt>
                <c:pt idx="693">
                  <c:v>2</c:v>
                </c:pt>
                <c:pt idx="694">
                  <c:v>2</c:v>
                </c:pt>
                <c:pt idx="695">
                  <c:v>2</c:v>
                </c:pt>
                <c:pt idx="696">
                  <c:v>2</c:v>
                </c:pt>
                <c:pt idx="697">
                  <c:v>2</c:v>
                </c:pt>
                <c:pt idx="698">
                  <c:v>2</c:v>
                </c:pt>
                <c:pt idx="699">
                  <c:v>2</c:v>
                </c:pt>
                <c:pt idx="700">
                  <c:v>2</c:v>
                </c:pt>
                <c:pt idx="701">
                  <c:v>2</c:v>
                </c:pt>
                <c:pt idx="702">
                  <c:v>2</c:v>
                </c:pt>
                <c:pt idx="703">
                  <c:v>2</c:v>
                </c:pt>
                <c:pt idx="704">
                  <c:v>2</c:v>
                </c:pt>
                <c:pt idx="705">
                  <c:v>2</c:v>
                </c:pt>
                <c:pt idx="706">
                  <c:v>2</c:v>
                </c:pt>
                <c:pt idx="707">
                  <c:v>2</c:v>
                </c:pt>
                <c:pt idx="708">
                  <c:v>2</c:v>
                </c:pt>
                <c:pt idx="709">
                  <c:v>2</c:v>
                </c:pt>
                <c:pt idx="710">
                  <c:v>2</c:v>
                </c:pt>
                <c:pt idx="711">
                  <c:v>2</c:v>
                </c:pt>
                <c:pt idx="712">
                  <c:v>2</c:v>
                </c:pt>
                <c:pt idx="713">
                  <c:v>2</c:v>
                </c:pt>
                <c:pt idx="714">
                  <c:v>2</c:v>
                </c:pt>
                <c:pt idx="715">
                  <c:v>2</c:v>
                </c:pt>
                <c:pt idx="716">
                  <c:v>2</c:v>
                </c:pt>
                <c:pt idx="717">
                  <c:v>2</c:v>
                </c:pt>
                <c:pt idx="718">
                  <c:v>2</c:v>
                </c:pt>
                <c:pt idx="719">
                  <c:v>2</c:v>
                </c:pt>
                <c:pt idx="720">
                  <c:v>2</c:v>
                </c:pt>
                <c:pt idx="721">
                  <c:v>2</c:v>
                </c:pt>
                <c:pt idx="722">
                  <c:v>2</c:v>
                </c:pt>
                <c:pt idx="723">
                  <c:v>2</c:v>
                </c:pt>
                <c:pt idx="724">
                  <c:v>2</c:v>
                </c:pt>
                <c:pt idx="725">
                  <c:v>2</c:v>
                </c:pt>
                <c:pt idx="726">
                  <c:v>2</c:v>
                </c:pt>
                <c:pt idx="727">
                  <c:v>2</c:v>
                </c:pt>
                <c:pt idx="728">
                  <c:v>2</c:v>
                </c:pt>
                <c:pt idx="729">
                  <c:v>2</c:v>
                </c:pt>
                <c:pt idx="730">
                  <c:v>2</c:v>
                </c:pt>
                <c:pt idx="731">
                  <c:v>2</c:v>
                </c:pt>
                <c:pt idx="732">
                  <c:v>2</c:v>
                </c:pt>
                <c:pt idx="733">
                  <c:v>2</c:v>
                </c:pt>
                <c:pt idx="734">
                  <c:v>0</c:v>
                </c:pt>
                <c:pt idx="735">
                  <c:v>0</c:v>
                </c:pt>
                <c:pt idx="736">
                  <c:v>0</c:v>
                </c:pt>
                <c:pt idx="737">
                  <c:v>0</c:v>
                </c:pt>
                <c:pt idx="738">
                  <c:v>0</c:v>
                </c:pt>
                <c:pt idx="739">
                  <c:v>0</c:v>
                </c:pt>
                <c:pt idx="740">
                  <c:v>0</c:v>
                </c:pt>
                <c:pt idx="741">
                  <c:v>0</c:v>
                </c:pt>
                <c:pt idx="742">
                  <c:v>0</c:v>
                </c:pt>
                <c:pt idx="743">
                  <c:v>0</c:v>
                </c:pt>
                <c:pt idx="744">
                  <c:v>0</c:v>
                </c:pt>
                <c:pt idx="745">
                  <c:v>0</c:v>
                </c:pt>
                <c:pt idx="746">
                  <c:v>0</c:v>
                </c:pt>
                <c:pt idx="747">
                  <c:v>0</c:v>
                </c:pt>
                <c:pt idx="748">
                  <c:v>0</c:v>
                </c:pt>
                <c:pt idx="749">
                  <c:v>0</c:v>
                </c:pt>
                <c:pt idx="750">
                  <c:v>0</c:v>
                </c:pt>
                <c:pt idx="751">
                  <c:v>0</c:v>
                </c:pt>
                <c:pt idx="752">
                  <c:v>0</c:v>
                </c:pt>
                <c:pt idx="753">
                  <c:v>0</c:v>
                </c:pt>
                <c:pt idx="754">
                  <c:v>0</c:v>
                </c:pt>
                <c:pt idx="755">
                  <c:v>0</c:v>
                </c:pt>
                <c:pt idx="756">
                  <c:v>0</c:v>
                </c:pt>
                <c:pt idx="757">
                  <c:v>0</c:v>
                </c:pt>
                <c:pt idx="758">
                  <c:v>0</c:v>
                </c:pt>
                <c:pt idx="759">
                  <c:v>0</c:v>
                </c:pt>
                <c:pt idx="760">
                  <c:v>0</c:v>
                </c:pt>
                <c:pt idx="761">
                  <c:v>0</c:v>
                </c:pt>
                <c:pt idx="762">
                  <c:v>0</c:v>
                </c:pt>
                <c:pt idx="763">
                  <c:v>0</c:v>
                </c:pt>
                <c:pt idx="764">
                  <c:v>0</c:v>
                </c:pt>
                <c:pt idx="765">
                  <c:v>0</c:v>
                </c:pt>
                <c:pt idx="766">
                  <c:v>0</c:v>
                </c:pt>
                <c:pt idx="767">
                  <c:v>0</c:v>
                </c:pt>
                <c:pt idx="768">
                  <c:v>0</c:v>
                </c:pt>
                <c:pt idx="769">
                  <c:v>0</c:v>
                </c:pt>
                <c:pt idx="770">
                  <c:v>0</c:v>
                </c:pt>
                <c:pt idx="771">
                  <c:v>0</c:v>
                </c:pt>
                <c:pt idx="772">
                  <c:v>0</c:v>
                </c:pt>
                <c:pt idx="773">
                  <c:v>0</c:v>
                </c:pt>
                <c:pt idx="774">
                  <c:v>0</c:v>
                </c:pt>
                <c:pt idx="775">
                  <c:v>0</c:v>
                </c:pt>
                <c:pt idx="776">
                  <c:v>0</c:v>
                </c:pt>
                <c:pt idx="777">
                  <c:v>0</c:v>
                </c:pt>
                <c:pt idx="778">
                  <c:v>0</c:v>
                </c:pt>
                <c:pt idx="779">
                  <c:v>0</c:v>
                </c:pt>
                <c:pt idx="780">
                  <c:v>0</c:v>
                </c:pt>
                <c:pt idx="781">
                  <c:v>0</c:v>
                </c:pt>
                <c:pt idx="782">
                  <c:v>0</c:v>
                </c:pt>
                <c:pt idx="783">
                  <c:v>0</c:v>
                </c:pt>
                <c:pt idx="784">
                  <c:v>0</c:v>
                </c:pt>
                <c:pt idx="785">
                  <c:v>0</c:v>
                </c:pt>
                <c:pt idx="786">
                  <c:v>0</c:v>
                </c:pt>
                <c:pt idx="787">
                  <c:v>0</c:v>
                </c:pt>
                <c:pt idx="788">
                  <c:v>0</c:v>
                </c:pt>
                <c:pt idx="789">
                  <c:v>0</c:v>
                </c:pt>
                <c:pt idx="790">
                  <c:v>0</c:v>
                </c:pt>
                <c:pt idx="791">
                  <c:v>0</c:v>
                </c:pt>
                <c:pt idx="792">
                  <c:v>0</c:v>
                </c:pt>
                <c:pt idx="793">
                  <c:v>0</c:v>
                </c:pt>
                <c:pt idx="794">
                  <c:v>0</c:v>
                </c:pt>
                <c:pt idx="795">
                  <c:v>0</c:v>
                </c:pt>
                <c:pt idx="796">
                  <c:v>0</c:v>
                </c:pt>
                <c:pt idx="797">
                  <c:v>0</c:v>
                </c:pt>
                <c:pt idx="798">
                  <c:v>0</c:v>
                </c:pt>
                <c:pt idx="799">
                  <c:v>0</c:v>
                </c:pt>
                <c:pt idx="800">
                  <c:v>0</c:v>
                </c:pt>
                <c:pt idx="801">
                  <c:v>0</c:v>
                </c:pt>
                <c:pt idx="802">
                  <c:v>0</c:v>
                </c:pt>
                <c:pt idx="803">
                  <c:v>0</c:v>
                </c:pt>
                <c:pt idx="804">
                  <c:v>0</c:v>
                </c:pt>
                <c:pt idx="805">
                  <c:v>0</c:v>
                </c:pt>
                <c:pt idx="806">
                  <c:v>0</c:v>
                </c:pt>
                <c:pt idx="807">
                  <c:v>0</c:v>
                </c:pt>
                <c:pt idx="808">
                  <c:v>0</c:v>
                </c:pt>
                <c:pt idx="809">
                  <c:v>0</c:v>
                </c:pt>
                <c:pt idx="810">
                  <c:v>0</c:v>
                </c:pt>
                <c:pt idx="811">
                  <c:v>0</c:v>
                </c:pt>
                <c:pt idx="812">
                  <c:v>0</c:v>
                </c:pt>
                <c:pt idx="813">
                  <c:v>0</c:v>
                </c:pt>
                <c:pt idx="814">
                  <c:v>0</c:v>
                </c:pt>
                <c:pt idx="815">
                  <c:v>0</c:v>
                </c:pt>
                <c:pt idx="816">
                  <c:v>0</c:v>
                </c:pt>
                <c:pt idx="817">
                  <c:v>0</c:v>
                </c:pt>
                <c:pt idx="818">
                  <c:v>0</c:v>
                </c:pt>
                <c:pt idx="819">
                  <c:v>0</c:v>
                </c:pt>
                <c:pt idx="820">
                  <c:v>0</c:v>
                </c:pt>
                <c:pt idx="821">
                  <c:v>0</c:v>
                </c:pt>
                <c:pt idx="822">
                  <c:v>0</c:v>
                </c:pt>
                <c:pt idx="823">
                  <c:v>0</c:v>
                </c:pt>
                <c:pt idx="824">
                  <c:v>0</c:v>
                </c:pt>
                <c:pt idx="825">
                  <c:v>0</c:v>
                </c:pt>
                <c:pt idx="826">
                  <c:v>0</c:v>
                </c:pt>
                <c:pt idx="827">
                  <c:v>0</c:v>
                </c:pt>
                <c:pt idx="828">
                  <c:v>0</c:v>
                </c:pt>
                <c:pt idx="829">
                  <c:v>0</c:v>
                </c:pt>
                <c:pt idx="830">
                  <c:v>0</c:v>
                </c:pt>
                <c:pt idx="831">
                  <c:v>0</c:v>
                </c:pt>
                <c:pt idx="832">
                  <c:v>0</c:v>
                </c:pt>
                <c:pt idx="833">
                  <c:v>0</c:v>
                </c:pt>
                <c:pt idx="834">
                  <c:v>0</c:v>
                </c:pt>
                <c:pt idx="835">
                  <c:v>0</c:v>
                </c:pt>
                <c:pt idx="836">
                  <c:v>0</c:v>
                </c:pt>
                <c:pt idx="837">
                  <c:v>0</c:v>
                </c:pt>
                <c:pt idx="838">
                  <c:v>0</c:v>
                </c:pt>
                <c:pt idx="839">
                  <c:v>0</c:v>
                </c:pt>
                <c:pt idx="840">
                  <c:v>0</c:v>
                </c:pt>
                <c:pt idx="841">
                  <c:v>0</c:v>
                </c:pt>
                <c:pt idx="842">
                  <c:v>0</c:v>
                </c:pt>
                <c:pt idx="843">
                  <c:v>0</c:v>
                </c:pt>
                <c:pt idx="844">
                  <c:v>0</c:v>
                </c:pt>
                <c:pt idx="845">
                  <c:v>2</c:v>
                </c:pt>
                <c:pt idx="846">
                  <c:v>2</c:v>
                </c:pt>
                <c:pt idx="847">
                  <c:v>2</c:v>
                </c:pt>
                <c:pt idx="848">
                  <c:v>2</c:v>
                </c:pt>
                <c:pt idx="849">
                  <c:v>2</c:v>
                </c:pt>
                <c:pt idx="850">
                  <c:v>2</c:v>
                </c:pt>
                <c:pt idx="851">
                  <c:v>2</c:v>
                </c:pt>
                <c:pt idx="852">
                  <c:v>2</c:v>
                </c:pt>
                <c:pt idx="853">
                  <c:v>2</c:v>
                </c:pt>
                <c:pt idx="854">
                  <c:v>2</c:v>
                </c:pt>
                <c:pt idx="855">
                  <c:v>2</c:v>
                </c:pt>
                <c:pt idx="856">
                  <c:v>2</c:v>
                </c:pt>
                <c:pt idx="857">
                  <c:v>2</c:v>
                </c:pt>
                <c:pt idx="858">
                  <c:v>2</c:v>
                </c:pt>
                <c:pt idx="859">
                  <c:v>2</c:v>
                </c:pt>
                <c:pt idx="860">
                  <c:v>2</c:v>
                </c:pt>
                <c:pt idx="861">
                  <c:v>2</c:v>
                </c:pt>
                <c:pt idx="862">
                  <c:v>2</c:v>
                </c:pt>
                <c:pt idx="863">
                  <c:v>2</c:v>
                </c:pt>
                <c:pt idx="864">
                  <c:v>2</c:v>
                </c:pt>
                <c:pt idx="865">
                  <c:v>2</c:v>
                </c:pt>
                <c:pt idx="866">
                  <c:v>2</c:v>
                </c:pt>
                <c:pt idx="867">
                  <c:v>2</c:v>
                </c:pt>
                <c:pt idx="868">
                  <c:v>2</c:v>
                </c:pt>
                <c:pt idx="869">
                  <c:v>2</c:v>
                </c:pt>
                <c:pt idx="870">
                  <c:v>2</c:v>
                </c:pt>
                <c:pt idx="871">
                  <c:v>2</c:v>
                </c:pt>
                <c:pt idx="872">
                  <c:v>2</c:v>
                </c:pt>
                <c:pt idx="873">
                  <c:v>2</c:v>
                </c:pt>
                <c:pt idx="874">
                  <c:v>2</c:v>
                </c:pt>
                <c:pt idx="875">
                  <c:v>2</c:v>
                </c:pt>
                <c:pt idx="876">
                  <c:v>2</c:v>
                </c:pt>
                <c:pt idx="877">
                  <c:v>2</c:v>
                </c:pt>
                <c:pt idx="878">
                  <c:v>2</c:v>
                </c:pt>
                <c:pt idx="879">
                  <c:v>2</c:v>
                </c:pt>
                <c:pt idx="880">
                  <c:v>2</c:v>
                </c:pt>
                <c:pt idx="881">
                  <c:v>2</c:v>
                </c:pt>
                <c:pt idx="882">
                  <c:v>2</c:v>
                </c:pt>
                <c:pt idx="883">
                  <c:v>2</c:v>
                </c:pt>
                <c:pt idx="884">
                  <c:v>2</c:v>
                </c:pt>
                <c:pt idx="885">
                  <c:v>2</c:v>
                </c:pt>
                <c:pt idx="886">
                  <c:v>2</c:v>
                </c:pt>
                <c:pt idx="887">
                  <c:v>2</c:v>
                </c:pt>
                <c:pt idx="888">
                  <c:v>2</c:v>
                </c:pt>
                <c:pt idx="889">
                  <c:v>2</c:v>
                </c:pt>
                <c:pt idx="890">
                  <c:v>2</c:v>
                </c:pt>
                <c:pt idx="891">
                  <c:v>2</c:v>
                </c:pt>
                <c:pt idx="892">
                  <c:v>2</c:v>
                </c:pt>
                <c:pt idx="893">
                  <c:v>2</c:v>
                </c:pt>
                <c:pt idx="894">
                  <c:v>2</c:v>
                </c:pt>
                <c:pt idx="895">
                  <c:v>2</c:v>
                </c:pt>
                <c:pt idx="896">
                  <c:v>2</c:v>
                </c:pt>
                <c:pt idx="897">
                  <c:v>2</c:v>
                </c:pt>
                <c:pt idx="898">
                  <c:v>2</c:v>
                </c:pt>
                <c:pt idx="899">
                  <c:v>2</c:v>
                </c:pt>
                <c:pt idx="900">
                  <c:v>2</c:v>
                </c:pt>
                <c:pt idx="901">
                  <c:v>2</c:v>
                </c:pt>
                <c:pt idx="902">
                  <c:v>2</c:v>
                </c:pt>
                <c:pt idx="903">
                  <c:v>2</c:v>
                </c:pt>
                <c:pt idx="904">
                  <c:v>2</c:v>
                </c:pt>
                <c:pt idx="905">
                  <c:v>2</c:v>
                </c:pt>
                <c:pt idx="906">
                  <c:v>2</c:v>
                </c:pt>
                <c:pt idx="907">
                  <c:v>2</c:v>
                </c:pt>
                <c:pt idx="908">
                  <c:v>2</c:v>
                </c:pt>
                <c:pt idx="909">
                  <c:v>2</c:v>
                </c:pt>
                <c:pt idx="910">
                  <c:v>2</c:v>
                </c:pt>
                <c:pt idx="911">
                  <c:v>2</c:v>
                </c:pt>
                <c:pt idx="912">
                  <c:v>2</c:v>
                </c:pt>
                <c:pt idx="913">
                  <c:v>2</c:v>
                </c:pt>
                <c:pt idx="914">
                  <c:v>2</c:v>
                </c:pt>
                <c:pt idx="915">
                  <c:v>2</c:v>
                </c:pt>
                <c:pt idx="916">
                  <c:v>2</c:v>
                </c:pt>
                <c:pt idx="917">
                  <c:v>2</c:v>
                </c:pt>
                <c:pt idx="918">
                  <c:v>2</c:v>
                </c:pt>
                <c:pt idx="919">
                  <c:v>2</c:v>
                </c:pt>
                <c:pt idx="920">
                  <c:v>2</c:v>
                </c:pt>
                <c:pt idx="921">
                  <c:v>2</c:v>
                </c:pt>
                <c:pt idx="922">
                  <c:v>2</c:v>
                </c:pt>
                <c:pt idx="923">
                  <c:v>2</c:v>
                </c:pt>
                <c:pt idx="924">
                  <c:v>2</c:v>
                </c:pt>
                <c:pt idx="925">
                  <c:v>2</c:v>
                </c:pt>
                <c:pt idx="926">
                  <c:v>2</c:v>
                </c:pt>
                <c:pt idx="927">
                  <c:v>2</c:v>
                </c:pt>
                <c:pt idx="928">
                  <c:v>2</c:v>
                </c:pt>
                <c:pt idx="929">
                  <c:v>2</c:v>
                </c:pt>
                <c:pt idx="930">
                  <c:v>2</c:v>
                </c:pt>
                <c:pt idx="931">
                  <c:v>2</c:v>
                </c:pt>
                <c:pt idx="932">
                  <c:v>2</c:v>
                </c:pt>
                <c:pt idx="933">
                  <c:v>2</c:v>
                </c:pt>
                <c:pt idx="934">
                  <c:v>2</c:v>
                </c:pt>
                <c:pt idx="935">
                  <c:v>2</c:v>
                </c:pt>
                <c:pt idx="936">
                  <c:v>2</c:v>
                </c:pt>
                <c:pt idx="937">
                  <c:v>2</c:v>
                </c:pt>
                <c:pt idx="938">
                  <c:v>2</c:v>
                </c:pt>
                <c:pt idx="939">
                  <c:v>2</c:v>
                </c:pt>
                <c:pt idx="940">
                  <c:v>2</c:v>
                </c:pt>
                <c:pt idx="941">
                  <c:v>2</c:v>
                </c:pt>
                <c:pt idx="942">
                  <c:v>2</c:v>
                </c:pt>
                <c:pt idx="943">
                  <c:v>2</c:v>
                </c:pt>
                <c:pt idx="944">
                  <c:v>2</c:v>
                </c:pt>
                <c:pt idx="945">
                  <c:v>2</c:v>
                </c:pt>
                <c:pt idx="946">
                  <c:v>2</c:v>
                </c:pt>
                <c:pt idx="947">
                  <c:v>2</c:v>
                </c:pt>
                <c:pt idx="948">
                  <c:v>2</c:v>
                </c:pt>
                <c:pt idx="949">
                  <c:v>2</c:v>
                </c:pt>
                <c:pt idx="950">
                  <c:v>2</c:v>
                </c:pt>
                <c:pt idx="951">
                  <c:v>2</c:v>
                </c:pt>
                <c:pt idx="952">
                  <c:v>2</c:v>
                </c:pt>
                <c:pt idx="953">
                  <c:v>2</c:v>
                </c:pt>
                <c:pt idx="954">
                  <c:v>2</c:v>
                </c:pt>
                <c:pt idx="955">
                  <c:v>2</c:v>
                </c:pt>
                <c:pt idx="956">
                  <c:v>2</c:v>
                </c:pt>
                <c:pt idx="957">
                  <c:v>2</c:v>
                </c:pt>
                <c:pt idx="958">
                  <c:v>2</c:v>
                </c:pt>
                <c:pt idx="959">
                  <c:v>2</c:v>
                </c:pt>
                <c:pt idx="960">
                  <c:v>2</c:v>
                </c:pt>
                <c:pt idx="961">
                  <c:v>2</c:v>
                </c:pt>
                <c:pt idx="962">
                  <c:v>2</c:v>
                </c:pt>
                <c:pt idx="963">
                  <c:v>2</c:v>
                </c:pt>
                <c:pt idx="964">
                  <c:v>2</c:v>
                </c:pt>
                <c:pt idx="965">
                  <c:v>2</c:v>
                </c:pt>
                <c:pt idx="966">
                  <c:v>2</c:v>
                </c:pt>
                <c:pt idx="967">
                  <c:v>2</c:v>
                </c:pt>
                <c:pt idx="968">
                  <c:v>2</c:v>
                </c:pt>
                <c:pt idx="969">
                  <c:v>2</c:v>
                </c:pt>
                <c:pt idx="970">
                  <c:v>2</c:v>
                </c:pt>
                <c:pt idx="971">
                  <c:v>2</c:v>
                </c:pt>
                <c:pt idx="972">
                  <c:v>2</c:v>
                </c:pt>
                <c:pt idx="973">
                  <c:v>2</c:v>
                </c:pt>
                <c:pt idx="974">
                  <c:v>2</c:v>
                </c:pt>
                <c:pt idx="975">
                  <c:v>2</c:v>
                </c:pt>
                <c:pt idx="976">
                  <c:v>2</c:v>
                </c:pt>
                <c:pt idx="977">
                  <c:v>2</c:v>
                </c:pt>
                <c:pt idx="978">
                  <c:v>2</c:v>
                </c:pt>
                <c:pt idx="979">
                  <c:v>2</c:v>
                </c:pt>
                <c:pt idx="980">
                  <c:v>2</c:v>
                </c:pt>
                <c:pt idx="981">
                  <c:v>2</c:v>
                </c:pt>
                <c:pt idx="982">
                  <c:v>2</c:v>
                </c:pt>
                <c:pt idx="983">
                  <c:v>2</c:v>
                </c:pt>
                <c:pt idx="984">
                  <c:v>2</c:v>
                </c:pt>
                <c:pt idx="985">
                  <c:v>2</c:v>
                </c:pt>
                <c:pt idx="986">
                  <c:v>2</c:v>
                </c:pt>
                <c:pt idx="987">
                  <c:v>2</c:v>
                </c:pt>
                <c:pt idx="988">
                  <c:v>2</c:v>
                </c:pt>
                <c:pt idx="989">
                  <c:v>2</c:v>
                </c:pt>
                <c:pt idx="990">
                  <c:v>2</c:v>
                </c:pt>
                <c:pt idx="991">
                  <c:v>2</c:v>
                </c:pt>
                <c:pt idx="992">
                  <c:v>2</c:v>
                </c:pt>
                <c:pt idx="993">
                  <c:v>2</c:v>
                </c:pt>
                <c:pt idx="994">
                  <c:v>2</c:v>
                </c:pt>
                <c:pt idx="995">
                  <c:v>2</c:v>
                </c:pt>
                <c:pt idx="996">
                  <c:v>2</c:v>
                </c:pt>
                <c:pt idx="997">
                  <c:v>2</c:v>
                </c:pt>
                <c:pt idx="998">
                  <c:v>2</c:v>
                </c:pt>
              </c:numCache>
            </c:numRef>
          </c:val>
        </c:ser>
        <c:dLbls>
          <c:showLegendKey val="0"/>
          <c:showVal val="0"/>
          <c:showCatName val="0"/>
          <c:showSerName val="0"/>
          <c:showPercent val="0"/>
          <c:showBubbleSize val="0"/>
        </c:dLbls>
        <c:gapWidth val="267"/>
        <c:overlap val="-43"/>
        <c:axId val="91321088"/>
        <c:axId val="91322624"/>
      </c:barChart>
      <c:catAx>
        <c:axId val="91321088"/>
        <c:scaling>
          <c:orientation val="minMax"/>
        </c:scaling>
        <c:delete val="0"/>
        <c:axPos val="b"/>
        <c:majorGridlines>
          <c:spPr>
            <a:ln w="9525" cap="flat" cmpd="sng" algn="ctr">
              <a:solidFill>
                <a:schemeClr val="dk1">
                  <a:lumMod val="15000"/>
                  <a:lumOff val="85000"/>
                </a:schemeClr>
              </a:solidFill>
              <a:round/>
            </a:ln>
            <a:effectLst/>
          </c:spPr>
        </c:majorGridlines>
        <c:numFmt formatCode="0.00"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cap="none" spc="0" normalizeH="0" baseline="0">
                <a:solidFill>
                  <a:schemeClr val="dk1">
                    <a:lumMod val="65000"/>
                    <a:lumOff val="35000"/>
                  </a:schemeClr>
                </a:solidFill>
                <a:latin typeface="+mn-lt"/>
                <a:ea typeface="+mn-ea"/>
                <a:cs typeface="+mn-cs"/>
              </a:defRPr>
            </a:pPr>
            <a:endParaRPr lang="en-US"/>
          </a:p>
        </c:txPr>
        <c:crossAx val="91322624"/>
        <c:crosses val="autoZero"/>
        <c:auto val="1"/>
        <c:lblAlgn val="ctr"/>
        <c:lblOffset val="100"/>
        <c:noMultiLvlLbl val="0"/>
      </c:catAx>
      <c:valAx>
        <c:axId val="91322624"/>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65000"/>
                    <a:lumOff val="35000"/>
                  </a:schemeClr>
                </a:solidFill>
                <a:latin typeface="+mn-lt"/>
                <a:ea typeface="+mn-ea"/>
                <a:cs typeface="+mn-cs"/>
              </a:defRPr>
            </a:pPr>
            <a:endParaRPr lang="en-US"/>
          </a:p>
        </c:txPr>
        <c:crossAx val="91321088"/>
        <c:crosses val="autoZero"/>
        <c:crossBetween val="between"/>
      </c:valAx>
      <c:spPr>
        <a:pattFill prst="ltDnDiag">
          <a:fgClr>
            <a:schemeClr val="dk1">
              <a:lumMod val="15000"/>
              <a:lumOff val="85000"/>
            </a:schemeClr>
          </a:fgClr>
          <a:bgClr>
            <a:schemeClr val="lt1"/>
          </a:bgClr>
        </a:pattFill>
        <a:ln>
          <a:noFill/>
        </a:ln>
        <a:effectLst/>
      </c:spPr>
    </c:plotArea>
    <c:plotVisOnly val="1"/>
    <c:dispBlanksAs val="gap"/>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none" spc="0" normalizeH="0" baseline="0">
                <a:solidFill>
                  <a:schemeClr val="dk1">
                    <a:lumMod val="50000"/>
                    <a:lumOff val="50000"/>
                  </a:schemeClr>
                </a:solidFill>
                <a:latin typeface="+mj-lt"/>
                <a:ea typeface="+mj-ea"/>
                <a:cs typeface="+mj-cs"/>
              </a:defRPr>
            </a:pPr>
            <a:r>
              <a:rPr lang="en-US"/>
              <a:t>Unit 02</a:t>
            </a:r>
          </a:p>
        </c:rich>
      </c:tx>
      <c:layout/>
      <c:overlay val="0"/>
      <c:spPr>
        <a:noFill/>
        <a:ln>
          <a:noFill/>
        </a:ln>
        <a:effectLst/>
      </c:spPr>
    </c:title>
    <c:autoTitleDeleted val="0"/>
    <c:plotArea>
      <c:layout/>
      <c:barChart>
        <c:barDir val="col"/>
        <c:grouping val="clustered"/>
        <c:varyColors val="0"/>
        <c:ser>
          <c:idx val="0"/>
          <c:order val="0"/>
          <c:spPr>
            <a:solidFill>
              <a:schemeClr val="accent1"/>
            </a:solidFill>
            <a:ln>
              <a:noFill/>
            </a:ln>
            <a:effectLst/>
          </c:spPr>
          <c:invertIfNegative val="0"/>
          <c:cat>
            <c:numRef>
              <c:f>'[APR 13Three-State Markov- 2Units-Example.xlsx]Sheet2'!$D$29:$D$1027</c:f>
              <c:numCache>
                <c:formatCode>0.00</c:formatCode>
                <c:ptCount val="999"/>
                <c:pt idx="0">
                  <c:v>0.02</c:v>
                </c:pt>
                <c:pt idx="1">
                  <c:v>0.03</c:v>
                </c:pt>
                <c:pt idx="2">
                  <c:v>0.04</c:v>
                </c:pt>
                <c:pt idx="3">
                  <c:v>0.05</c:v>
                </c:pt>
                <c:pt idx="4">
                  <c:v>6.0000000000000005E-2</c:v>
                </c:pt>
                <c:pt idx="5">
                  <c:v>7.0000000000000007E-2</c:v>
                </c:pt>
                <c:pt idx="6">
                  <c:v>0.08</c:v>
                </c:pt>
                <c:pt idx="7">
                  <c:v>0.09</c:v>
                </c:pt>
                <c:pt idx="8">
                  <c:v>9.9999999999999992E-2</c:v>
                </c:pt>
                <c:pt idx="9">
                  <c:v>0.10999999999999999</c:v>
                </c:pt>
                <c:pt idx="10">
                  <c:v>0.11999999999999998</c:v>
                </c:pt>
                <c:pt idx="11">
                  <c:v>0.12999999999999998</c:v>
                </c:pt>
                <c:pt idx="12">
                  <c:v>0.13999999999999999</c:v>
                </c:pt>
                <c:pt idx="13">
                  <c:v>0.15</c:v>
                </c:pt>
                <c:pt idx="14">
                  <c:v>0.16</c:v>
                </c:pt>
                <c:pt idx="15">
                  <c:v>0.17</c:v>
                </c:pt>
                <c:pt idx="16">
                  <c:v>0.18000000000000002</c:v>
                </c:pt>
                <c:pt idx="17">
                  <c:v>0.19000000000000003</c:v>
                </c:pt>
                <c:pt idx="18">
                  <c:v>0.20000000000000004</c:v>
                </c:pt>
                <c:pt idx="19">
                  <c:v>0.21000000000000005</c:v>
                </c:pt>
                <c:pt idx="20">
                  <c:v>0.22000000000000006</c:v>
                </c:pt>
                <c:pt idx="21">
                  <c:v>0.23000000000000007</c:v>
                </c:pt>
                <c:pt idx="22">
                  <c:v>0.24000000000000007</c:v>
                </c:pt>
                <c:pt idx="23">
                  <c:v>0.25000000000000006</c:v>
                </c:pt>
                <c:pt idx="24">
                  <c:v>0.26000000000000006</c:v>
                </c:pt>
                <c:pt idx="25">
                  <c:v>0.27000000000000007</c:v>
                </c:pt>
                <c:pt idx="26">
                  <c:v>0.28000000000000008</c:v>
                </c:pt>
                <c:pt idx="27">
                  <c:v>0.29000000000000009</c:v>
                </c:pt>
                <c:pt idx="28">
                  <c:v>0.3000000000000001</c:v>
                </c:pt>
                <c:pt idx="29">
                  <c:v>0.31000000000000011</c:v>
                </c:pt>
                <c:pt idx="30">
                  <c:v>0.32000000000000012</c:v>
                </c:pt>
                <c:pt idx="31">
                  <c:v>0.33000000000000013</c:v>
                </c:pt>
                <c:pt idx="32">
                  <c:v>0.34000000000000014</c:v>
                </c:pt>
                <c:pt idx="33">
                  <c:v>0.35000000000000014</c:v>
                </c:pt>
                <c:pt idx="34">
                  <c:v>0.36000000000000015</c:v>
                </c:pt>
                <c:pt idx="35">
                  <c:v>0.37000000000000016</c:v>
                </c:pt>
                <c:pt idx="36">
                  <c:v>0.38000000000000017</c:v>
                </c:pt>
                <c:pt idx="37">
                  <c:v>0.39000000000000018</c:v>
                </c:pt>
                <c:pt idx="38">
                  <c:v>0.40000000000000019</c:v>
                </c:pt>
                <c:pt idx="39">
                  <c:v>0.4100000000000002</c:v>
                </c:pt>
                <c:pt idx="40">
                  <c:v>0.42000000000000021</c:v>
                </c:pt>
                <c:pt idx="41">
                  <c:v>0.43000000000000022</c:v>
                </c:pt>
                <c:pt idx="42">
                  <c:v>0.44000000000000022</c:v>
                </c:pt>
                <c:pt idx="43">
                  <c:v>0.45000000000000023</c:v>
                </c:pt>
                <c:pt idx="44">
                  <c:v>0.46000000000000024</c:v>
                </c:pt>
                <c:pt idx="45">
                  <c:v>0.47000000000000025</c:v>
                </c:pt>
                <c:pt idx="46">
                  <c:v>0.48000000000000026</c:v>
                </c:pt>
                <c:pt idx="47">
                  <c:v>0.49000000000000027</c:v>
                </c:pt>
                <c:pt idx="48">
                  <c:v>0.50000000000000022</c:v>
                </c:pt>
                <c:pt idx="49">
                  <c:v>0.51000000000000023</c:v>
                </c:pt>
                <c:pt idx="50">
                  <c:v>0.52000000000000024</c:v>
                </c:pt>
                <c:pt idx="51">
                  <c:v>0.53000000000000025</c:v>
                </c:pt>
                <c:pt idx="52">
                  <c:v>0.54000000000000026</c:v>
                </c:pt>
                <c:pt idx="53">
                  <c:v>0.55000000000000027</c:v>
                </c:pt>
                <c:pt idx="54">
                  <c:v>0.56000000000000028</c:v>
                </c:pt>
                <c:pt idx="55">
                  <c:v>0.57000000000000028</c:v>
                </c:pt>
                <c:pt idx="56">
                  <c:v>0.58000000000000029</c:v>
                </c:pt>
                <c:pt idx="57">
                  <c:v>0.5900000000000003</c:v>
                </c:pt>
                <c:pt idx="58">
                  <c:v>0.60000000000000031</c:v>
                </c:pt>
                <c:pt idx="59">
                  <c:v>0.61000000000000032</c:v>
                </c:pt>
                <c:pt idx="60">
                  <c:v>0.62000000000000033</c:v>
                </c:pt>
                <c:pt idx="61">
                  <c:v>0.63000000000000034</c:v>
                </c:pt>
                <c:pt idx="62">
                  <c:v>0.64000000000000035</c:v>
                </c:pt>
                <c:pt idx="63">
                  <c:v>0.65000000000000036</c:v>
                </c:pt>
                <c:pt idx="64">
                  <c:v>0.66000000000000036</c:v>
                </c:pt>
                <c:pt idx="65">
                  <c:v>0.67000000000000037</c:v>
                </c:pt>
                <c:pt idx="66">
                  <c:v>0.68000000000000038</c:v>
                </c:pt>
                <c:pt idx="67">
                  <c:v>0.69000000000000039</c:v>
                </c:pt>
                <c:pt idx="68">
                  <c:v>0.7000000000000004</c:v>
                </c:pt>
                <c:pt idx="69">
                  <c:v>0.71000000000000041</c:v>
                </c:pt>
                <c:pt idx="70">
                  <c:v>0.72000000000000042</c:v>
                </c:pt>
                <c:pt idx="71">
                  <c:v>0.73000000000000043</c:v>
                </c:pt>
                <c:pt idx="72">
                  <c:v>0.74000000000000044</c:v>
                </c:pt>
                <c:pt idx="73">
                  <c:v>0.75000000000000044</c:v>
                </c:pt>
                <c:pt idx="74">
                  <c:v>0.76000000000000045</c:v>
                </c:pt>
                <c:pt idx="75">
                  <c:v>0.77000000000000046</c:v>
                </c:pt>
                <c:pt idx="76">
                  <c:v>0.78000000000000047</c:v>
                </c:pt>
                <c:pt idx="77">
                  <c:v>0.79000000000000048</c:v>
                </c:pt>
                <c:pt idx="78">
                  <c:v>0.80000000000000049</c:v>
                </c:pt>
                <c:pt idx="79">
                  <c:v>0.8100000000000005</c:v>
                </c:pt>
                <c:pt idx="80">
                  <c:v>0.82000000000000051</c:v>
                </c:pt>
                <c:pt idx="81">
                  <c:v>0.83000000000000052</c:v>
                </c:pt>
                <c:pt idx="82">
                  <c:v>0.84000000000000052</c:v>
                </c:pt>
                <c:pt idx="83">
                  <c:v>0.85000000000000053</c:v>
                </c:pt>
                <c:pt idx="84">
                  <c:v>0.86000000000000054</c:v>
                </c:pt>
                <c:pt idx="85">
                  <c:v>0.87000000000000055</c:v>
                </c:pt>
                <c:pt idx="86">
                  <c:v>0.88000000000000056</c:v>
                </c:pt>
                <c:pt idx="87">
                  <c:v>0.89000000000000057</c:v>
                </c:pt>
                <c:pt idx="88">
                  <c:v>0.90000000000000058</c:v>
                </c:pt>
                <c:pt idx="89">
                  <c:v>0.91000000000000059</c:v>
                </c:pt>
                <c:pt idx="90">
                  <c:v>0.9200000000000006</c:v>
                </c:pt>
                <c:pt idx="91">
                  <c:v>0.9300000000000006</c:v>
                </c:pt>
                <c:pt idx="92">
                  <c:v>0.94000000000000061</c:v>
                </c:pt>
                <c:pt idx="93">
                  <c:v>0.95000000000000062</c:v>
                </c:pt>
                <c:pt idx="94">
                  <c:v>0.96000000000000063</c:v>
                </c:pt>
                <c:pt idx="95">
                  <c:v>0.97000000000000064</c:v>
                </c:pt>
                <c:pt idx="96">
                  <c:v>0.98000000000000065</c:v>
                </c:pt>
                <c:pt idx="97">
                  <c:v>0.99000000000000066</c:v>
                </c:pt>
                <c:pt idx="98">
                  <c:v>1.0000000000000007</c:v>
                </c:pt>
                <c:pt idx="99">
                  <c:v>1.0100000000000007</c:v>
                </c:pt>
                <c:pt idx="100">
                  <c:v>1.0200000000000007</c:v>
                </c:pt>
                <c:pt idx="101">
                  <c:v>1.0300000000000007</c:v>
                </c:pt>
                <c:pt idx="102">
                  <c:v>1.0400000000000007</c:v>
                </c:pt>
                <c:pt idx="103">
                  <c:v>1.0500000000000007</c:v>
                </c:pt>
                <c:pt idx="104">
                  <c:v>1.0600000000000007</c:v>
                </c:pt>
                <c:pt idx="105">
                  <c:v>1.0700000000000007</c:v>
                </c:pt>
                <c:pt idx="106">
                  <c:v>1.0800000000000007</c:v>
                </c:pt>
                <c:pt idx="107">
                  <c:v>1.0900000000000007</c:v>
                </c:pt>
                <c:pt idx="108">
                  <c:v>1.1000000000000008</c:v>
                </c:pt>
                <c:pt idx="109">
                  <c:v>1.1100000000000008</c:v>
                </c:pt>
                <c:pt idx="110">
                  <c:v>1.1200000000000008</c:v>
                </c:pt>
                <c:pt idx="111">
                  <c:v>1.1300000000000008</c:v>
                </c:pt>
                <c:pt idx="112">
                  <c:v>1.1400000000000008</c:v>
                </c:pt>
                <c:pt idx="113">
                  <c:v>1.1500000000000008</c:v>
                </c:pt>
                <c:pt idx="114">
                  <c:v>1.1600000000000008</c:v>
                </c:pt>
                <c:pt idx="115">
                  <c:v>1.1700000000000008</c:v>
                </c:pt>
                <c:pt idx="116">
                  <c:v>1.1800000000000008</c:v>
                </c:pt>
                <c:pt idx="117">
                  <c:v>1.1900000000000008</c:v>
                </c:pt>
                <c:pt idx="118">
                  <c:v>1.2000000000000008</c:v>
                </c:pt>
                <c:pt idx="119">
                  <c:v>1.2100000000000009</c:v>
                </c:pt>
                <c:pt idx="120">
                  <c:v>1.2200000000000009</c:v>
                </c:pt>
                <c:pt idx="121">
                  <c:v>1.2300000000000009</c:v>
                </c:pt>
                <c:pt idx="122">
                  <c:v>1.2400000000000009</c:v>
                </c:pt>
                <c:pt idx="123">
                  <c:v>1.2500000000000009</c:v>
                </c:pt>
                <c:pt idx="124">
                  <c:v>1.2600000000000009</c:v>
                </c:pt>
                <c:pt idx="125">
                  <c:v>1.2700000000000009</c:v>
                </c:pt>
                <c:pt idx="126">
                  <c:v>1.2800000000000009</c:v>
                </c:pt>
                <c:pt idx="127">
                  <c:v>1.2900000000000009</c:v>
                </c:pt>
                <c:pt idx="128">
                  <c:v>1.3000000000000009</c:v>
                </c:pt>
                <c:pt idx="129">
                  <c:v>1.3100000000000009</c:v>
                </c:pt>
                <c:pt idx="130">
                  <c:v>1.320000000000001</c:v>
                </c:pt>
                <c:pt idx="131">
                  <c:v>1.330000000000001</c:v>
                </c:pt>
                <c:pt idx="132">
                  <c:v>1.340000000000001</c:v>
                </c:pt>
                <c:pt idx="133">
                  <c:v>1.350000000000001</c:v>
                </c:pt>
                <c:pt idx="134">
                  <c:v>1.360000000000001</c:v>
                </c:pt>
                <c:pt idx="135">
                  <c:v>1.370000000000001</c:v>
                </c:pt>
                <c:pt idx="136">
                  <c:v>1.380000000000001</c:v>
                </c:pt>
                <c:pt idx="137">
                  <c:v>1.390000000000001</c:v>
                </c:pt>
                <c:pt idx="138">
                  <c:v>1.400000000000001</c:v>
                </c:pt>
                <c:pt idx="139">
                  <c:v>1.410000000000001</c:v>
                </c:pt>
                <c:pt idx="140">
                  <c:v>1.420000000000001</c:v>
                </c:pt>
                <c:pt idx="141">
                  <c:v>1.430000000000001</c:v>
                </c:pt>
                <c:pt idx="142">
                  <c:v>1.4400000000000011</c:v>
                </c:pt>
                <c:pt idx="143">
                  <c:v>1.4500000000000011</c:v>
                </c:pt>
                <c:pt idx="144">
                  <c:v>1.4600000000000011</c:v>
                </c:pt>
                <c:pt idx="145">
                  <c:v>1.4700000000000011</c:v>
                </c:pt>
                <c:pt idx="146">
                  <c:v>1.4800000000000011</c:v>
                </c:pt>
                <c:pt idx="147">
                  <c:v>1.4900000000000011</c:v>
                </c:pt>
                <c:pt idx="148">
                  <c:v>1.5000000000000011</c:v>
                </c:pt>
                <c:pt idx="149">
                  <c:v>1.5100000000000011</c:v>
                </c:pt>
                <c:pt idx="150">
                  <c:v>1.5200000000000011</c:v>
                </c:pt>
                <c:pt idx="151">
                  <c:v>1.5300000000000011</c:v>
                </c:pt>
                <c:pt idx="152">
                  <c:v>1.5400000000000011</c:v>
                </c:pt>
                <c:pt idx="153">
                  <c:v>1.5500000000000012</c:v>
                </c:pt>
                <c:pt idx="154">
                  <c:v>1.5600000000000012</c:v>
                </c:pt>
                <c:pt idx="155">
                  <c:v>1.5700000000000012</c:v>
                </c:pt>
                <c:pt idx="156">
                  <c:v>1.5800000000000012</c:v>
                </c:pt>
                <c:pt idx="157">
                  <c:v>1.5900000000000012</c:v>
                </c:pt>
                <c:pt idx="158">
                  <c:v>1.6000000000000012</c:v>
                </c:pt>
                <c:pt idx="159">
                  <c:v>1.6100000000000012</c:v>
                </c:pt>
                <c:pt idx="160">
                  <c:v>1.6200000000000012</c:v>
                </c:pt>
                <c:pt idx="161">
                  <c:v>1.6300000000000012</c:v>
                </c:pt>
                <c:pt idx="162">
                  <c:v>1.6400000000000012</c:v>
                </c:pt>
                <c:pt idx="163">
                  <c:v>1.6500000000000012</c:v>
                </c:pt>
                <c:pt idx="164">
                  <c:v>1.6600000000000013</c:v>
                </c:pt>
                <c:pt idx="165">
                  <c:v>1.6700000000000013</c:v>
                </c:pt>
                <c:pt idx="166">
                  <c:v>1.6800000000000013</c:v>
                </c:pt>
                <c:pt idx="167">
                  <c:v>1.6900000000000013</c:v>
                </c:pt>
                <c:pt idx="168">
                  <c:v>1.7000000000000013</c:v>
                </c:pt>
                <c:pt idx="169">
                  <c:v>1.7100000000000013</c:v>
                </c:pt>
                <c:pt idx="170">
                  <c:v>1.7200000000000013</c:v>
                </c:pt>
                <c:pt idx="171">
                  <c:v>1.7300000000000013</c:v>
                </c:pt>
                <c:pt idx="172">
                  <c:v>1.7400000000000013</c:v>
                </c:pt>
                <c:pt idx="173">
                  <c:v>1.7500000000000013</c:v>
                </c:pt>
                <c:pt idx="174">
                  <c:v>1.7600000000000013</c:v>
                </c:pt>
                <c:pt idx="175">
                  <c:v>1.7700000000000014</c:v>
                </c:pt>
                <c:pt idx="176">
                  <c:v>1.7800000000000014</c:v>
                </c:pt>
                <c:pt idx="177">
                  <c:v>1.7900000000000014</c:v>
                </c:pt>
                <c:pt idx="178">
                  <c:v>1.8000000000000014</c:v>
                </c:pt>
                <c:pt idx="179">
                  <c:v>1.8100000000000014</c:v>
                </c:pt>
                <c:pt idx="180">
                  <c:v>1.8200000000000014</c:v>
                </c:pt>
                <c:pt idx="181">
                  <c:v>1.8300000000000014</c:v>
                </c:pt>
                <c:pt idx="182">
                  <c:v>1.8400000000000014</c:v>
                </c:pt>
                <c:pt idx="183">
                  <c:v>1.8500000000000014</c:v>
                </c:pt>
                <c:pt idx="184">
                  <c:v>1.8600000000000014</c:v>
                </c:pt>
                <c:pt idx="185">
                  <c:v>1.8700000000000014</c:v>
                </c:pt>
                <c:pt idx="186">
                  <c:v>1.8800000000000014</c:v>
                </c:pt>
                <c:pt idx="187">
                  <c:v>1.8900000000000015</c:v>
                </c:pt>
                <c:pt idx="188">
                  <c:v>1.9000000000000015</c:v>
                </c:pt>
                <c:pt idx="189">
                  <c:v>1.9100000000000015</c:v>
                </c:pt>
                <c:pt idx="190">
                  <c:v>1.9200000000000015</c:v>
                </c:pt>
                <c:pt idx="191">
                  <c:v>1.9300000000000015</c:v>
                </c:pt>
                <c:pt idx="192">
                  <c:v>1.9400000000000015</c:v>
                </c:pt>
                <c:pt idx="193">
                  <c:v>1.9500000000000015</c:v>
                </c:pt>
                <c:pt idx="194">
                  <c:v>1.9600000000000015</c:v>
                </c:pt>
                <c:pt idx="195">
                  <c:v>1.9700000000000015</c:v>
                </c:pt>
                <c:pt idx="196">
                  <c:v>1.9800000000000015</c:v>
                </c:pt>
                <c:pt idx="197">
                  <c:v>1.9900000000000015</c:v>
                </c:pt>
                <c:pt idx="198">
                  <c:v>2.0000000000000013</c:v>
                </c:pt>
                <c:pt idx="199">
                  <c:v>2.0100000000000011</c:v>
                </c:pt>
                <c:pt idx="200">
                  <c:v>2.0200000000000009</c:v>
                </c:pt>
                <c:pt idx="201">
                  <c:v>2.0300000000000007</c:v>
                </c:pt>
                <c:pt idx="202">
                  <c:v>2.0400000000000005</c:v>
                </c:pt>
                <c:pt idx="203">
                  <c:v>2.0500000000000003</c:v>
                </c:pt>
                <c:pt idx="204">
                  <c:v>2.06</c:v>
                </c:pt>
                <c:pt idx="205">
                  <c:v>2.0699999999999998</c:v>
                </c:pt>
                <c:pt idx="206">
                  <c:v>2.0799999999999996</c:v>
                </c:pt>
                <c:pt idx="207">
                  <c:v>2.0899999999999994</c:v>
                </c:pt>
                <c:pt idx="208">
                  <c:v>2.0999999999999992</c:v>
                </c:pt>
                <c:pt idx="209">
                  <c:v>2.109999999999999</c:v>
                </c:pt>
                <c:pt idx="210">
                  <c:v>2.1199999999999988</c:v>
                </c:pt>
                <c:pt idx="211">
                  <c:v>2.1299999999999986</c:v>
                </c:pt>
                <c:pt idx="212">
                  <c:v>2.1399999999999983</c:v>
                </c:pt>
                <c:pt idx="213">
                  <c:v>2.1499999999999981</c:v>
                </c:pt>
                <c:pt idx="214">
                  <c:v>2.1599999999999979</c:v>
                </c:pt>
                <c:pt idx="215">
                  <c:v>2.1699999999999977</c:v>
                </c:pt>
                <c:pt idx="216">
                  <c:v>2.1799999999999975</c:v>
                </c:pt>
                <c:pt idx="217">
                  <c:v>2.1899999999999973</c:v>
                </c:pt>
                <c:pt idx="218">
                  <c:v>2.1999999999999971</c:v>
                </c:pt>
                <c:pt idx="219">
                  <c:v>2.2099999999999969</c:v>
                </c:pt>
                <c:pt idx="220">
                  <c:v>2.2199999999999966</c:v>
                </c:pt>
                <c:pt idx="221">
                  <c:v>2.2299999999999964</c:v>
                </c:pt>
                <c:pt idx="222">
                  <c:v>2.2399999999999962</c:v>
                </c:pt>
                <c:pt idx="223">
                  <c:v>2.249999999999996</c:v>
                </c:pt>
                <c:pt idx="224">
                  <c:v>2.2599999999999958</c:v>
                </c:pt>
                <c:pt idx="225">
                  <c:v>2.2699999999999956</c:v>
                </c:pt>
                <c:pt idx="226">
                  <c:v>2.2799999999999954</c:v>
                </c:pt>
                <c:pt idx="227">
                  <c:v>2.2899999999999952</c:v>
                </c:pt>
                <c:pt idx="228">
                  <c:v>2.2999999999999949</c:v>
                </c:pt>
                <c:pt idx="229">
                  <c:v>2.3099999999999947</c:v>
                </c:pt>
                <c:pt idx="230">
                  <c:v>2.3199999999999945</c:v>
                </c:pt>
                <c:pt idx="231">
                  <c:v>2.3299999999999943</c:v>
                </c:pt>
                <c:pt idx="232">
                  <c:v>2.3399999999999941</c:v>
                </c:pt>
                <c:pt idx="233">
                  <c:v>2.3499999999999939</c:v>
                </c:pt>
                <c:pt idx="234">
                  <c:v>2.3599999999999937</c:v>
                </c:pt>
                <c:pt idx="235">
                  <c:v>2.3699999999999934</c:v>
                </c:pt>
                <c:pt idx="236">
                  <c:v>2.3799999999999932</c:v>
                </c:pt>
                <c:pt idx="237">
                  <c:v>2.389999999999993</c:v>
                </c:pt>
                <c:pt idx="238">
                  <c:v>2.3999999999999928</c:v>
                </c:pt>
                <c:pt idx="239">
                  <c:v>2.4099999999999926</c:v>
                </c:pt>
                <c:pt idx="240">
                  <c:v>2.4199999999999924</c:v>
                </c:pt>
                <c:pt idx="241">
                  <c:v>2.4299999999999922</c:v>
                </c:pt>
                <c:pt idx="242">
                  <c:v>2.439999999999992</c:v>
                </c:pt>
                <c:pt idx="243">
                  <c:v>2.4499999999999917</c:v>
                </c:pt>
                <c:pt idx="244">
                  <c:v>2.4599999999999915</c:v>
                </c:pt>
                <c:pt idx="245">
                  <c:v>2.4699999999999913</c:v>
                </c:pt>
                <c:pt idx="246">
                  <c:v>2.4799999999999911</c:v>
                </c:pt>
                <c:pt idx="247">
                  <c:v>2.4899999999999909</c:v>
                </c:pt>
                <c:pt idx="248">
                  <c:v>2.4999999999999907</c:v>
                </c:pt>
                <c:pt idx="249">
                  <c:v>2.5099999999999905</c:v>
                </c:pt>
                <c:pt idx="250">
                  <c:v>2.5199999999999902</c:v>
                </c:pt>
                <c:pt idx="251">
                  <c:v>2.52999999999999</c:v>
                </c:pt>
                <c:pt idx="252">
                  <c:v>2.5399999999999898</c:v>
                </c:pt>
                <c:pt idx="253">
                  <c:v>2.5499999999999896</c:v>
                </c:pt>
                <c:pt idx="254">
                  <c:v>2.5599999999999894</c:v>
                </c:pt>
                <c:pt idx="255">
                  <c:v>2.5699999999999892</c:v>
                </c:pt>
                <c:pt idx="256">
                  <c:v>2.579999999999989</c:v>
                </c:pt>
                <c:pt idx="257">
                  <c:v>2.5899999999999888</c:v>
                </c:pt>
                <c:pt idx="258">
                  <c:v>2.5999999999999885</c:v>
                </c:pt>
                <c:pt idx="259">
                  <c:v>2.6099999999999883</c:v>
                </c:pt>
                <c:pt idx="260">
                  <c:v>2.6199999999999881</c:v>
                </c:pt>
                <c:pt idx="261">
                  <c:v>2.6299999999999879</c:v>
                </c:pt>
                <c:pt idx="262">
                  <c:v>2.6399999999999877</c:v>
                </c:pt>
                <c:pt idx="263">
                  <c:v>2.6499999999999875</c:v>
                </c:pt>
                <c:pt idx="264">
                  <c:v>2.6599999999999873</c:v>
                </c:pt>
                <c:pt idx="265">
                  <c:v>2.6699999999999871</c:v>
                </c:pt>
                <c:pt idx="266">
                  <c:v>2.6799999999999868</c:v>
                </c:pt>
                <c:pt idx="267">
                  <c:v>2.6899999999999866</c:v>
                </c:pt>
                <c:pt idx="268">
                  <c:v>2.6999999999999864</c:v>
                </c:pt>
                <c:pt idx="269">
                  <c:v>2.7099999999999862</c:v>
                </c:pt>
                <c:pt idx="270">
                  <c:v>2.719999999999986</c:v>
                </c:pt>
                <c:pt idx="271">
                  <c:v>2.7299999999999858</c:v>
                </c:pt>
                <c:pt idx="272">
                  <c:v>2.7399999999999856</c:v>
                </c:pt>
                <c:pt idx="273">
                  <c:v>2.7499999999999853</c:v>
                </c:pt>
                <c:pt idx="274">
                  <c:v>2.7599999999999851</c:v>
                </c:pt>
                <c:pt idx="275">
                  <c:v>2.7699999999999849</c:v>
                </c:pt>
                <c:pt idx="276">
                  <c:v>2.7799999999999847</c:v>
                </c:pt>
                <c:pt idx="277">
                  <c:v>2.7899999999999845</c:v>
                </c:pt>
                <c:pt idx="278">
                  <c:v>2.7999999999999843</c:v>
                </c:pt>
                <c:pt idx="279">
                  <c:v>2.8099999999999841</c:v>
                </c:pt>
                <c:pt idx="280">
                  <c:v>2.8199999999999839</c:v>
                </c:pt>
                <c:pt idx="281">
                  <c:v>2.8299999999999836</c:v>
                </c:pt>
                <c:pt idx="282">
                  <c:v>2.8399999999999834</c:v>
                </c:pt>
                <c:pt idx="283">
                  <c:v>2.8499999999999832</c:v>
                </c:pt>
                <c:pt idx="284">
                  <c:v>2.859999999999983</c:v>
                </c:pt>
                <c:pt idx="285">
                  <c:v>2.8699999999999828</c:v>
                </c:pt>
                <c:pt idx="286">
                  <c:v>2.8799999999999826</c:v>
                </c:pt>
                <c:pt idx="287">
                  <c:v>2.8899999999999824</c:v>
                </c:pt>
                <c:pt idx="288">
                  <c:v>2.8999999999999821</c:v>
                </c:pt>
                <c:pt idx="289">
                  <c:v>2.9099999999999819</c:v>
                </c:pt>
                <c:pt idx="290">
                  <c:v>2.9199999999999817</c:v>
                </c:pt>
                <c:pt idx="291">
                  <c:v>2.9299999999999815</c:v>
                </c:pt>
                <c:pt idx="292">
                  <c:v>2.9399999999999813</c:v>
                </c:pt>
                <c:pt idx="293">
                  <c:v>2.9499999999999811</c:v>
                </c:pt>
                <c:pt idx="294">
                  <c:v>2.9599999999999809</c:v>
                </c:pt>
                <c:pt idx="295">
                  <c:v>2.9699999999999807</c:v>
                </c:pt>
                <c:pt idx="296">
                  <c:v>2.9799999999999804</c:v>
                </c:pt>
                <c:pt idx="297">
                  <c:v>2.9899999999999802</c:v>
                </c:pt>
                <c:pt idx="298">
                  <c:v>2.99999999999998</c:v>
                </c:pt>
                <c:pt idx="299">
                  <c:v>3.0099999999999798</c:v>
                </c:pt>
                <c:pt idx="300">
                  <c:v>3.0199999999999796</c:v>
                </c:pt>
                <c:pt idx="301">
                  <c:v>3.0299999999999794</c:v>
                </c:pt>
                <c:pt idx="302">
                  <c:v>3.0399999999999792</c:v>
                </c:pt>
                <c:pt idx="303">
                  <c:v>3.049999999999979</c:v>
                </c:pt>
                <c:pt idx="304">
                  <c:v>3.0599999999999787</c:v>
                </c:pt>
                <c:pt idx="305">
                  <c:v>3.0699999999999785</c:v>
                </c:pt>
                <c:pt idx="306">
                  <c:v>3.0799999999999783</c:v>
                </c:pt>
                <c:pt idx="307">
                  <c:v>3.0899999999999781</c:v>
                </c:pt>
                <c:pt idx="308">
                  <c:v>3.0999999999999779</c:v>
                </c:pt>
                <c:pt idx="309">
                  <c:v>3.1099999999999777</c:v>
                </c:pt>
                <c:pt idx="310">
                  <c:v>3.1199999999999775</c:v>
                </c:pt>
                <c:pt idx="311">
                  <c:v>3.1299999999999772</c:v>
                </c:pt>
                <c:pt idx="312">
                  <c:v>3.139999999999977</c:v>
                </c:pt>
                <c:pt idx="313">
                  <c:v>3.1499999999999768</c:v>
                </c:pt>
                <c:pt idx="314">
                  <c:v>3.1599999999999766</c:v>
                </c:pt>
                <c:pt idx="315">
                  <c:v>3.1699999999999764</c:v>
                </c:pt>
                <c:pt idx="316">
                  <c:v>3.1799999999999762</c:v>
                </c:pt>
                <c:pt idx="317">
                  <c:v>3.189999999999976</c:v>
                </c:pt>
                <c:pt idx="318">
                  <c:v>3.1999999999999758</c:v>
                </c:pt>
                <c:pt idx="319">
                  <c:v>3.2099999999999755</c:v>
                </c:pt>
                <c:pt idx="320">
                  <c:v>3.2199999999999753</c:v>
                </c:pt>
                <c:pt idx="321">
                  <c:v>3.2299999999999751</c:v>
                </c:pt>
                <c:pt idx="322">
                  <c:v>3.2399999999999749</c:v>
                </c:pt>
                <c:pt idx="323">
                  <c:v>3.2499999999999747</c:v>
                </c:pt>
                <c:pt idx="324">
                  <c:v>3.2599999999999745</c:v>
                </c:pt>
                <c:pt idx="325">
                  <c:v>3.2699999999999743</c:v>
                </c:pt>
                <c:pt idx="326">
                  <c:v>3.279999999999974</c:v>
                </c:pt>
                <c:pt idx="327">
                  <c:v>3.2899999999999738</c:v>
                </c:pt>
                <c:pt idx="328">
                  <c:v>3.2999999999999736</c:v>
                </c:pt>
                <c:pt idx="329">
                  <c:v>3.3099999999999734</c:v>
                </c:pt>
                <c:pt idx="330">
                  <c:v>3.3199999999999732</c:v>
                </c:pt>
                <c:pt idx="331">
                  <c:v>3.329999999999973</c:v>
                </c:pt>
                <c:pt idx="332">
                  <c:v>3.3399999999999728</c:v>
                </c:pt>
                <c:pt idx="333">
                  <c:v>3.3499999999999726</c:v>
                </c:pt>
                <c:pt idx="334">
                  <c:v>3.3599999999999723</c:v>
                </c:pt>
                <c:pt idx="335">
                  <c:v>3.3699999999999721</c:v>
                </c:pt>
                <c:pt idx="336">
                  <c:v>3.3799999999999719</c:v>
                </c:pt>
                <c:pt idx="337">
                  <c:v>3.3899999999999717</c:v>
                </c:pt>
                <c:pt idx="338">
                  <c:v>3.3999999999999715</c:v>
                </c:pt>
                <c:pt idx="339">
                  <c:v>3.4099999999999713</c:v>
                </c:pt>
                <c:pt idx="340">
                  <c:v>3.4199999999999711</c:v>
                </c:pt>
                <c:pt idx="341">
                  <c:v>3.4299999999999708</c:v>
                </c:pt>
                <c:pt idx="342">
                  <c:v>3.4399999999999706</c:v>
                </c:pt>
                <c:pt idx="343">
                  <c:v>3.4499999999999704</c:v>
                </c:pt>
                <c:pt idx="344">
                  <c:v>3.4599999999999702</c:v>
                </c:pt>
                <c:pt idx="345">
                  <c:v>3.46999999999997</c:v>
                </c:pt>
                <c:pt idx="346">
                  <c:v>3.4799999999999698</c:v>
                </c:pt>
                <c:pt idx="347">
                  <c:v>3.4899999999999696</c:v>
                </c:pt>
                <c:pt idx="348">
                  <c:v>3.4999999999999694</c:v>
                </c:pt>
                <c:pt idx="349">
                  <c:v>3.5099999999999691</c:v>
                </c:pt>
                <c:pt idx="350">
                  <c:v>3.5199999999999689</c:v>
                </c:pt>
                <c:pt idx="351">
                  <c:v>3.5299999999999687</c:v>
                </c:pt>
                <c:pt idx="352">
                  <c:v>3.5399999999999685</c:v>
                </c:pt>
                <c:pt idx="353">
                  <c:v>3.5499999999999683</c:v>
                </c:pt>
                <c:pt idx="354">
                  <c:v>3.5599999999999681</c:v>
                </c:pt>
                <c:pt idx="355">
                  <c:v>3.5699999999999679</c:v>
                </c:pt>
                <c:pt idx="356">
                  <c:v>3.5799999999999677</c:v>
                </c:pt>
                <c:pt idx="357">
                  <c:v>3.5899999999999674</c:v>
                </c:pt>
                <c:pt idx="358">
                  <c:v>3.5999999999999672</c:v>
                </c:pt>
                <c:pt idx="359">
                  <c:v>3.609999999999967</c:v>
                </c:pt>
                <c:pt idx="360">
                  <c:v>3.6199999999999668</c:v>
                </c:pt>
                <c:pt idx="361">
                  <c:v>3.6299999999999666</c:v>
                </c:pt>
                <c:pt idx="362">
                  <c:v>3.6399999999999664</c:v>
                </c:pt>
                <c:pt idx="363">
                  <c:v>3.6499999999999662</c:v>
                </c:pt>
                <c:pt idx="364">
                  <c:v>3.6599999999999659</c:v>
                </c:pt>
                <c:pt idx="365">
                  <c:v>3.6699999999999657</c:v>
                </c:pt>
                <c:pt idx="366">
                  <c:v>3.6799999999999655</c:v>
                </c:pt>
                <c:pt idx="367">
                  <c:v>3.6899999999999653</c:v>
                </c:pt>
                <c:pt idx="368">
                  <c:v>3.6999999999999651</c:v>
                </c:pt>
                <c:pt idx="369">
                  <c:v>3.7099999999999649</c:v>
                </c:pt>
                <c:pt idx="370">
                  <c:v>3.7199999999999647</c:v>
                </c:pt>
                <c:pt idx="371">
                  <c:v>3.7299999999999645</c:v>
                </c:pt>
                <c:pt idx="372">
                  <c:v>3.7399999999999642</c:v>
                </c:pt>
                <c:pt idx="373">
                  <c:v>3.749999999999964</c:v>
                </c:pt>
                <c:pt idx="374">
                  <c:v>3.7599999999999638</c:v>
                </c:pt>
                <c:pt idx="375">
                  <c:v>3.7699999999999636</c:v>
                </c:pt>
                <c:pt idx="376">
                  <c:v>3.7799999999999634</c:v>
                </c:pt>
                <c:pt idx="377">
                  <c:v>3.7899999999999632</c:v>
                </c:pt>
                <c:pt idx="378">
                  <c:v>3.799999999999963</c:v>
                </c:pt>
                <c:pt idx="379">
                  <c:v>3.8099999999999627</c:v>
                </c:pt>
                <c:pt idx="380">
                  <c:v>3.8199999999999625</c:v>
                </c:pt>
                <c:pt idx="381">
                  <c:v>3.8299999999999623</c:v>
                </c:pt>
                <c:pt idx="382">
                  <c:v>3.8399999999999621</c:v>
                </c:pt>
                <c:pt idx="383">
                  <c:v>3.8499999999999619</c:v>
                </c:pt>
                <c:pt idx="384">
                  <c:v>3.8599999999999617</c:v>
                </c:pt>
                <c:pt idx="385">
                  <c:v>3.8699999999999615</c:v>
                </c:pt>
                <c:pt idx="386">
                  <c:v>3.8799999999999613</c:v>
                </c:pt>
                <c:pt idx="387">
                  <c:v>3.889999999999961</c:v>
                </c:pt>
                <c:pt idx="388">
                  <c:v>3.8999999999999608</c:v>
                </c:pt>
                <c:pt idx="389">
                  <c:v>3.9099999999999606</c:v>
                </c:pt>
                <c:pt idx="390">
                  <c:v>3.9199999999999604</c:v>
                </c:pt>
                <c:pt idx="391">
                  <c:v>3.9299999999999602</c:v>
                </c:pt>
                <c:pt idx="392">
                  <c:v>3.93999999999996</c:v>
                </c:pt>
                <c:pt idx="393">
                  <c:v>3.9499999999999598</c:v>
                </c:pt>
                <c:pt idx="394">
                  <c:v>3.9599999999999596</c:v>
                </c:pt>
                <c:pt idx="395">
                  <c:v>3.9699999999999593</c:v>
                </c:pt>
                <c:pt idx="396">
                  <c:v>3.9799999999999591</c:v>
                </c:pt>
                <c:pt idx="397">
                  <c:v>3.9899999999999589</c:v>
                </c:pt>
                <c:pt idx="398">
                  <c:v>3.9999999999999587</c:v>
                </c:pt>
                <c:pt idx="399">
                  <c:v>4.0099999999999589</c:v>
                </c:pt>
                <c:pt idx="400">
                  <c:v>4.0199999999999587</c:v>
                </c:pt>
                <c:pt idx="401">
                  <c:v>4.0299999999999585</c:v>
                </c:pt>
                <c:pt idx="402">
                  <c:v>4.0399999999999583</c:v>
                </c:pt>
                <c:pt idx="403">
                  <c:v>4.0499999999999581</c:v>
                </c:pt>
                <c:pt idx="404">
                  <c:v>4.0599999999999579</c:v>
                </c:pt>
                <c:pt idx="405">
                  <c:v>4.0699999999999577</c:v>
                </c:pt>
                <c:pt idx="406">
                  <c:v>4.0799999999999574</c:v>
                </c:pt>
                <c:pt idx="407">
                  <c:v>4.0899999999999572</c:v>
                </c:pt>
                <c:pt idx="408">
                  <c:v>4.099999999999957</c:v>
                </c:pt>
                <c:pt idx="409">
                  <c:v>4.1099999999999568</c:v>
                </c:pt>
                <c:pt idx="410">
                  <c:v>4.1199999999999566</c:v>
                </c:pt>
                <c:pt idx="411">
                  <c:v>4.1299999999999564</c:v>
                </c:pt>
                <c:pt idx="412">
                  <c:v>4.1399999999999562</c:v>
                </c:pt>
                <c:pt idx="413">
                  <c:v>4.1499999999999559</c:v>
                </c:pt>
                <c:pt idx="414">
                  <c:v>4.1599999999999557</c:v>
                </c:pt>
                <c:pt idx="415">
                  <c:v>4.1699999999999555</c:v>
                </c:pt>
                <c:pt idx="416">
                  <c:v>4.1799999999999553</c:v>
                </c:pt>
                <c:pt idx="417">
                  <c:v>4.1899999999999551</c:v>
                </c:pt>
                <c:pt idx="418">
                  <c:v>4.1999999999999549</c:v>
                </c:pt>
                <c:pt idx="419">
                  <c:v>4.2099999999999547</c:v>
                </c:pt>
                <c:pt idx="420">
                  <c:v>4.2199999999999545</c:v>
                </c:pt>
                <c:pt idx="421">
                  <c:v>4.2299999999999542</c:v>
                </c:pt>
                <c:pt idx="422">
                  <c:v>4.239999999999954</c:v>
                </c:pt>
                <c:pt idx="423">
                  <c:v>4.2499999999999538</c:v>
                </c:pt>
                <c:pt idx="424">
                  <c:v>4.2599999999999536</c:v>
                </c:pt>
                <c:pt idx="425">
                  <c:v>4.2699999999999534</c:v>
                </c:pt>
                <c:pt idx="426">
                  <c:v>4.2799999999999532</c:v>
                </c:pt>
                <c:pt idx="427">
                  <c:v>4.289999999999953</c:v>
                </c:pt>
                <c:pt idx="428">
                  <c:v>4.2999999999999527</c:v>
                </c:pt>
                <c:pt idx="429">
                  <c:v>4.3099999999999525</c:v>
                </c:pt>
                <c:pt idx="430">
                  <c:v>4.3199999999999523</c:v>
                </c:pt>
                <c:pt idx="431">
                  <c:v>4.3299999999999521</c:v>
                </c:pt>
                <c:pt idx="432">
                  <c:v>4.3399999999999519</c:v>
                </c:pt>
                <c:pt idx="433">
                  <c:v>4.3499999999999517</c:v>
                </c:pt>
                <c:pt idx="434">
                  <c:v>4.3599999999999515</c:v>
                </c:pt>
                <c:pt idx="435">
                  <c:v>4.3699999999999513</c:v>
                </c:pt>
                <c:pt idx="436">
                  <c:v>4.379999999999951</c:v>
                </c:pt>
                <c:pt idx="437">
                  <c:v>4.3899999999999508</c:v>
                </c:pt>
                <c:pt idx="438">
                  <c:v>4.3999999999999506</c:v>
                </c:pt>
                <c:pt idx="439">
                  <c:v>4.4099999999999504</c:v>
                </c:pt>
                <c:pt idx="440">
                  <c:v>4.4199999999999502</c:v>
                </c:pt>
                <c:pt idx="441">
                  <c:v>4.42999999999995</c:v>
                </c:pt>
                <c:pt idx="442">
                  <c:v>4.4399999999999498</c:v>
                </c:pt>
                <c:pt idx="443">
                  <c:v>4.4499999999999496</c:v>
                </c:pt>
                <c:pt idx="444">
                  <c:v>4.4599999999999493</c:v>
                </c:pt>
                <c:pt idx="445">
                  <c:v>4.4699999999999491</c:v>
                </c:pt>
                <c:pt idx="446">
                  <c:v>4.4799999999999489</c:v>
                </c:pt>
                <c:pt idx="447">
                  <c:v>4.4899999999999487</c:v>
                </c:pt>
                <c:pt idx="448">
                  <c:v>4.4999999999999485</c:v>
                </c:pt>
                <c:pt idx="449">
                  <c:v>4.5099999999999483</c:v>
                </c:pt>
                <c:pt idx="450">
                  <c:v>4.5199999999999481</c:v>
                </c:pt>
                <c:pt idx="451">
                  <c:v>4.5299999999999478</c:v>
                </c:pt>
                <c:pt idx="452">
                  <c:v>4.5399999999999476</c:v>
                </c:pt>
                <c:pt idx="453">
                  <c:v>4.5499999999999474</c:v>
                </c:pt>
                <c:pt idx="454">
                  <c:v>4.5599999999999472</c:v>
                </c:pt>
                <c:pt idx="455">
                  <c:v>4.569999999999947</c:v>
                </c:pt>
                <c:pt idx="456">
                  <c:v>4.5799999999999468</c:v>
                </c:pt>
                <c:pt idx="457">
                  <c:v>4.5899999999999466</c:v>
                </c:pt>
                <c:pt idx="458">
                  <c:v>4.5999999999999464</c:v>
                </c:pt>
                <c:pt idx="459">
                  <c:v>4.6099999999999461</c:v>
                </c:pt>
                <c:pt idx="460">
                  <c:v>4.6199999999999459</c:v>
                </c:pt>
                <c:pt idx="461">
                  <c:v>4.6299999999999457</c:v>
                </c:pt>
                <c:pt idx="462">
                  <c:v>4.6399999999999455</c:v>
                </c:pt>
                <c:pt idx="463">
                  <c:v>4.6499999999999453</c:v>
                </c:pt>
                <c:pt idx="464">
                  <c:v>4.6599999999999451</c:v>
                </c:pt>
                <c:pt idx="465">
                  <c:v>4.6699999999999449</c:v>
                </c:pt>
                <c:pt idx="466">
                  <c:v>4.6799999999999446</c:v>
                </c:pt>
                <c:pt idx="467">
                  <c:v>4.6899999999999444</c:v>
                </c:pt>
                <c:pt idx="468">
                  <c:v>4.6999999999999442</c:v>
                </c:pt>
                <c:pt idx="469">
                  <c:v>4.709999999999944</c:v>
                </c:pt>
                <c:pt idx="470">
                  <c:v>4.7199999999999438</c:v>
                </c:pt>
                <c:pt idx="471">
                  <c:v>4.7299999999999436</c:v>
                </c:pt>
                <c:pt idx="472">
                  <c:v>4.7399999999999434</c:v>
                </c:pt>
                <c:pt idx="473">
                  <c:v>4.7499999999999432</c:v>
                </c:pt>
                <c:pt idx="474">
                  <c:v>4.7599999999999429</c:v>
                </c:pt>
                <c:pt idx="475">
                  <c:v>4.7699999999999427</c:v>
                </c:pt>
                <c:pt idx="476">
                  <c:v>4.7799999999999425</c:v>
                </c:pt>
                <c:pt idx="477">
                  <c:v>4.7899999999999423</c:v>
                </c:pt>
                <c:pt idx="478">
                  <c:v>4.7999999999999421</c:v>
                </c:pt>
                <c:pt idx="479">
                  <c:v>4.8099999999999419</c:v>
                </c:pt>
                <c:pt idx="480">
                  <c:v>4.8199999999999417</c:v>
                </c:pt>
                <c:pt idx="481">
                  <c:v>4.8299999999999415</c:v>
                </c:pt>
                <c:pt idx="482">
                  <c:v>4.8399999999999412</c:v>
                </c:pt>
                <c:pt idx="483">
                  <c:v>4.849999999999941</c:v>
                </c:pt>
                <c:pt idx="484">
                  <c:v>4.8599999999999408</c:v>
                </c:pt>
                <c:pt idx="485">
                  <c:v>4.8699999999999406</c:v>
                </c:pt>
                <c:pt idx="486">
                  <c:v>4.8799999999999404</c:v>
                </c:pt>
                <c:pt idx="487">
                  <c:v>4.8899999999999402</c:v>
                </c:pt>
                <c:pt idx="488">
                  <c:v>4.89999999999994</c:v>
                </c:pt>
                <c:pt idx="489">
                  <c:v>4.9099999999999397</c:v>
                </c:pt>
                <c:pt idx="490">
                  <c:v>4.9199999999999395</c:v>
                </c:pt>
                <c:pt idx="491">
                  <c:v>4.9299999999999393</c:v>
                </c:pt>
                <c:pt idx="492">
                  <c:v>4.9399999999999391</c:v>
                </c:pt>
                <c:pt idx="493">
                  <c:v>4.9499999999999389</c:v>
                </c:pt>
                <c:pt idx="494">
                  <c:v>4.9599999999999387</c:v>
                </c:pt>
                <c:pt idx="495">
                  <c:v>4.9699999999999385</c:v>
                </c:pt>
                <c:pt idx="496">
                  <c:v>4.9799999999999383</c:v>
                </c:pt>
                <c:pt idx="497">
                  <c:v>4.989999999999938</c:v>
                </c:pt>
                <c:pt idx="498">
                  <c:v>4.9999999999999378</c:v>
                </c:pt>
                <c:pt idx="499">
                  <c:v>5.0099999999999376</c:v>
                </c:pt>
                <c:pt idx="500">
                  <c:v>5.0199999999999374</c:v>
                </c:pt>
                <c:pt idx="501">
                  <c:v>5.0299999999999372</c:v>
                </c:pt>
                <c:pt idx="502">
                  <c:v>5.039999999999937</c:v>
                </c:pt>
                <c:pt idx="503">
                  <c:v>5.0499999999999368</c:v>
                </c:pt>
                <c:pt idx="504">
                  <c:v>5.0599999999999365</c:v>
                </c:pt>
                <c:pt idx="505">
                  <c:v>5.0699999999999363</c:v>
                </c:pt>
                <c:pt idx="506">
                  <c:v>5.0799999999999361</c:v>
                </c:pt>
                <c:pt idx="507">
                  <c:v>5.0899999999999359</c:v>
                </c:pt>
                <c:pt idx="508">
                  <c:v>5.0999999999999357</c:v>
                </c:pt>
                <c:pt idx="509">
                  <c:v>5.1099999999999355</c:v>
                </c:pt>
                <c:pt idx="510">
                  <c:v>5.1199999999999353</c:v>
                </c:pt>
                <c:pt idx="511">
                  <c:v>5.1299999999999351</c:v>
                </c:pt>
                <c:pt idx="512">
                  <c:v>5.1399999999999348</c:v>
                </c:pt>
                <c:pt idx="513">
                  <c:v>5.1499999999999346</c:v>
                </c:pt>
                <c:pt idx="514">
                  <c:v>5.1599999999999344</c:v>
                </c:pt>
                <c:pt idx="515">
                  <c:v>5.1699999999999342</c:v>
                </c:pt>
                <c:pt idx="516">
                  <c:v>5.179999999999934</c:v>
                </c:pt>
                <c:pt idx="517">
                  <c:v>5.1899999999999338</c:v>
                </c:pt>
                <c:pt idx="518">
                  <c:v>5.1999999999999336</c:v>
                </c:pt>
                <c:pt idx="519">
                  <c:v>5.2099999999999334</c:v>
                </c:pt>
                <c:pt idx="520">
                  <c:v>5.2199999999999331</c:v>
                </c:pt>
                <c:pt idx="521">
                  <c:v>5.2299999999999329</c:v>
                </c:pt>
                <c:pt idx="522">
                  <c:v>5.2399999999999327</c:v>
                </c:pt>
                <c:pt idx="523">
                  <c:v>5.2499999999999325</c:v>
                </c:pt>
                <c:pt idx="524">
                  <c:v>5.2599999999999323</c:v>
                </c:pt>
                <c:pt idx="525">
                  <c:v>5.2699999999999321</c:v>
                </c:pt>
                <c:pt idx="526">
                  <c:v>5.2799999999999319</c:v>
                </c:pt>
                <c:pt idx="527">
                  <c:v>5.2899999999999316</c:v>
                </c:pt>
                <c:pt idx="528">
                  <c:v>5.2999999999999314</c:v>
                </c:pt>
                <c:pt idx="529">
                  <c:v>5.3099999999999312</c:v>
                </c:pt>
                <c:pt idx="530">
                  <c:v>5.319999999999931</c:v>
                </c:pt>
                <c:pt idx="531">
                  <c:v>5.3299999999999308</c:v>
                </c:pt>
                <c:pt idx="532">
                  <c:v>5.3399999999999306</c:v>
                </c:pt>
                <c:pt idx="533">
                  <c:v>5.3499999999999304</c:v>
                </c:pt>
                <c:pt idx="534">
                  <c:v>5.3599999999999302</c:v>
                </c:pt>
                <c:pt idx="535">
                  <c:v>5.3699999999999299</c:v>
                </c:pt>
                <c:pt idx="536">
                  <c:v>5.3799999999999297</c:v>
                </c:pt>
                <c:pt idx="537">
                  <c:v>5.3899999999999295</c:v>
                </c:pt>
                <c:pt idx="538">
                  <c:v>5.3999999999999293</c:v>
                </c:pt>
                <c:pt idx="539">
                  <c:v>5.4099999999999291</c:v>
                </c:pt>
                <c:pt idx="540">
                  <c:v>5.4199999999999289</c:v>
                </c:pt>
                <c:pt idx="541">
                  <c:v>5.4299999999999287</c:v>
                </c:pt>
                <c:pt idx="542">
                  <c:v>5.4399999999999284</c:v>
                </c:pt>
                <c:pt idx="543">
                  <c:v>5.4499999999999282</c:v>
                </c:pt>
                <c:pt idx="544">
                  <c:v>5.459999999999928</c:v>
                </c:pt>
                <c:pt idx="545">
                  <c:v>5.4699999999999278</c:v>
                </c:pt>
                <c:pt idx="546">
                  <c:v>5.4799999999999276</c:v>
                </c:pt>
                <c:pt idx="547">
                  <c:v>5.4899999999999274</c:v>
                </c:pt>
                <c:pt idx="548">
                  <c:v>5.4999999999999272</c:v>
                </c:pt>
                <c:pt idx="549">
                  <c:v>5.509999999999927</c:v>
                </c:pt>
                <c:pt idx="550">
                  <c:v>5.5199999999999267</c:v>
                </c:pt>
                <c:pt idx="551">
                  <c:v>5.5299999999999265</c:v>
                </c:pt>
                <c:pt idx="552">
                  <c:v>5.5399999999999263</c:v>
                </c:pt>
                <c:pt idx="553">
                  <c:v>5.5499999999999261</c:v>
                </c:pt>
                <c:pt idx="554">
                  <c:v>5.5599999999999259</c:v>
                </c:pt>
                <c:pt idx="555">
                  <c:v>5.5699999999999257</c:v>
                </c:pt>
                <c:pt idx="556">
                  <c:v>5.5799999999999255</c:v>
                </c:pt>
                <c:pt idx="557">
                  <c:v>5.5899999999999253</c:v>
                </c:pt>
                <c:pt idx="558">
                  <c:v>5.599999999999925</c:v>
                </c:pt>
                <c:pt idx="559">
                  <c:v>5.6099999999999248</c:v>
                </c:pt>
                <c:pt idx="560">
                  <c:v>5.6199999999999246</c:v>
                </c:pt>
                <c:pt idx="561">
                  <c:v>5.6299999999999244</c:v>
                </c:pt>
                <c:pt idx="562">
                  <c:v>5.6399999999999242</c:v>
                </c:pt>
                <c:pt idx="563">
                  <c:v>5.649999999999924</c:v>
                </c:pt>
                <c:pt idx="564">
                  <c:v>5.6599999999999238</c:v>
                </c:pt>
                <c:pt idx="565">
                  <c:v>5.6699999999999235</c:v>
                </c:pt>
                <c:pt idx="566">
                  <c:v>5.6799999999999233</c:v>
                </c:pt>
                <c:pt idx="567">
                  <c:v>5.6899999999999231</c:v>
                </c:pt>
                <c:pt idx="568">
                  <c:v>5.6999999999999229</c:v>
                </c:pt>
                <c:pt idx="569">
                  <c:v>5.7099999999999227</c:v>
                </c:pt>
                <c:pt idx="570">
                  <c:v>5.7199999999999225</c:v>
                </c:pt>
                <c:pt idx="571">
                  <c:v>5.7299999999999223</c:v>
                </c:pt>
                <c:pt idx="572">
                  <c:v>5.7399999999999221</c:v>
                </c:pt>
                <c:pt idx="573">
                  <c:v>5.7499999999999218</c:v>
                </c:pt>
                <c:pt idx="574">
                  <c:v>5.7599999999999216</c:v>
                </c:pt>
                <c:pt idx="575">
                  <c:v>5.7699999999999214</c:v>
                </c:pt>
                <c:pt idx="576">
                  <c:v>5.7799999999999212</c:v>
                </c:pt>
                <c:pt idx="577">
                  <c:v>5.789999999999921</c:v>
                </c:pt>
                <c:pt idx="578">
                  <c:v>5.7999999999999208</c:v>
                </c:pt>
                <c:pt idx="579">
                  <c:v>5.8099999999999206</c:v>
                </c:pt>
                <c:pt idx="580">
                  <c:v>5.8199999999999203</c:v>
                </c:pt>
                <c:pt idx="581">
                  <c:v>5.8299999999999201</c:v>
                </c:pt>
                <c:pt idx="582">
                  <c:v>5.8399999999999199</c:v>
                </c:pt>
                <c:pt idx="583">
                  <c:v>5.8499999999999197</c:v>
                </c:pt>
                <c:pt idx="584">
                  <c:v>5.8599999999999195</c:v>
                </c:pt>
                <c:pt idx="585">
                  <c:v>5.8699999999999193</c:v>
                </c:pt>
                <c:pt idx="586">
                  <c:v>5.8799999999999191</c:v>
                </c:pt>
                <c:pt idx="587">
                  <c:v>5.8899999999999189</c:v>
                </c:pt>
                <c:pt idx="588">
                  <c:v>5.8999999999999186</c:v>
                </c:pt>
                <c:pt idx="589">
                  <c:v>5.9099999999999184</c:v>
                </c:pt>
                <c:pt idx="590">
                  <c:v>5.9199999999999182</c:v>
                </c:pt>
                <c:pt idx="591">
                  <c:v>5.929999999999918</c:v>
                </c:pt>
                <c:pt idx="592">
                  <c:v>5.9399999999999178</c:v>
                </c:pt>
                <c:pt idx="593">
                  <c:v>5.9499999999999176</c:v>
                </c:pt>
                <c:pt idx="594">
                  <c:v>5.9599999999999174</c:v>
                </c:pt>
                <c:pt idx="595">
                  <c:v>5.9699999999999172</c:v>
                </c:pt>
                <c:pt idx="596">
                  <c:v>5.9799999999999169</c:v>
                </c:pt>
                <c:pt idx="597">
                  <c:v>5.9899999999999167</c:v>
                </c:pt>
                <c:pt idx="598">
                  <c:v>5.9999999999999165</c:v>
                </c:pt>
                <c:pt idx="599">
                  <c:v>6.0099999999999163</c:v>
                </c:pt>
                <c:pt idx="600">
                  <c:v>6.0199999999999161</c:v>
                </c:pt>
                <c:pt idx="601">
                  <c:v>6.0299999999999159</c:v>
                </c:pt>
                <c:pt idx="602">
                  <c:v>6.0399999999999157</c:v>
                </c:pt>
                <c:pt idx="603">
                  <c:v>6.0499999999999154</c:v>
                </c:pt>
                <c:pt idx="604">
                  <c:v>6.0599999999999152</c:v>
                </c:pt>
                <c:pt idx="605">
                  <c:v>6.069999999999915</c:v>
                </c:pt>
                <c:pt idx="606">
                  <c:v>6.0799999999999148</c:v>
                </c:pt>
                <c:pt idx="607">
                  <c:v>6.0899999999999146</c:v>
                </c:pt>
                <c:pt idx="608">
                  <c:v>6.0999999999999144</c:v>
                </c:pt>
                <c:pt idx="609">
                  <c:v>6.1099999999999142</c:v>
                </c:pt>
                <c:pt idx="610">
                  <c:v>6.119999999999914</c:v>
                </c:pt>
                <c:pt idx="611">
                  <c:v>6.1299999999999137</c:v>
                </c:pt>
                <c:pt idx="612">
                  <c:v>6.1399999999999135</c:v>
                </c:pt>
                <c:pt idx="613">
                  <c:v>6.1499999999999133</c:v>
                </c:pt>
                <c:pt idx="614">
                  <c:v>6.1599999999999131</c:v>
                </c:pt>
                <c:pt idx="615">
                  <c:v>6.1699999999999129</c:v>
                </c:pt>
                <c:pt idx="616">
                  <c:v>6.1799999999999127</c:v>
                </c:pt>
                <c:pt idx="617">
                  <c:v>6.1899999999999125</c:v>
                </c:pt>
                <c:pt idx="618">
                  <c:v>6.1999999999999122</c:v>
                </c:pt>
                <c:pt idx="619">
                  <c:v>6.209999999999912</c:v>
                </c:pt>
                <c:pt idx="620">
                  <c:v>6.2199999999999118</c:v>
                </c:pt>
                <c:pt idx="621">
                  <c:v>6.2299999999999116</c:v>
                </c:pt>
                <c:pt idx="622">
                  <c:v>6.2399999999999114</c:v>
                </c:pt>
                <c:pt idx="623">
                  <c:v>6.2499999999999112</c:v>
                </c:pt>
                <c:pt idx="624">
                  <c:v>6.259999999999911</c:v>
                </c:pt>
                <c:pt idx="625">
                  <c:v>6.2699999999999108</c:v>
                </c:pt>
                <c:pt idx="626">
                  <c:v>6.2799999999999105</c:v>
                </c:pt>
                <c:pt idx="627">
                  <c:v>6.2899999999999103</c:v>
                </c:pt>
                <c:pt idx="628">
                  <c:v>6.2999999999999101</c:v>
                </c:pt>
                <c:pt idx="629">
                  <c:v>6.3099999999999099</c:v>
                </c:pt>
                <c:pt idx="630">
                  <c:v>6.3199999999999097</c:v>
                </c:pt>
                <c:pt idx="631">
                  <c:v>6.3299999999999095</c:v>
                </c:pt>
                <c:pt idx="632">
                  <c:v>6.3399999999999093</c:v>
                </c:pt>
                <c:pt idx="633">
                  <c:v>6.3499999999999091</c:v>
                </c:pt>
                <c:pt idx="634">
                  <c:v>6.3599999999999088</c:v>
                </c:pt>
                <c:pt idx="635">
                  <c:v>6.3699999999999086</c:v>
                </c:pt>
                <c:pt idx="636">
                  <c:v>6.3799999999999084</c:v>
                </c:pt>
                <c:pt idx="637">
                  <c:v>6.3899999999999082</c:v>
                </c:pt>
                <c:pt idx="638">
                  <c:v>6.399999999999908</c:v>
                </c:pt>
                <c:pt idx="639">
                  <c:v>6.4099999999999078</c:v>
                </c:pt>
                <c:pt idx="640">
                  <c:v>6.4199999999999076</c:v>
                </c:pt>
                <c:pt idx="641">
                  <c:v>6.4299999999999073</c:v>
                </c:pt>
                <c:pt idx="642">
                  <c:v>6.4399999999999071</c:v>
                </c:pt>
                <c:pt idx="643">
                  <c:v>6.4499999999999069</c:v>
                </c:pt>
                <c:pt idx="644">
                  <c:v>6.4599999999999067</c:v>
                </c:pt>
                <c:pt idx="645">
                  <c:v>6.4699999999999065</c:v>
                </c:pt>
                <c:pt idx="646">
                  <c:v>6.4799999999999063</c:v>
                </c:pt>
                <c:pt idx="647">
                  <c:v>6.4899999999999061</c:v>
                </c:pt>
                <c:pt idx="648">
                  <c:v>6.4999999999999059</c:v>
                </c:pt>
                <c:pt idx="649">
                  <c:v>6.5099999999999056</c:v>
                </c:pt>
                <c:pt idx="650">
                  <c:v>6.5199999999999054</c:v>
                </c:pt>
                <c:pt idx="651">
                  <c:v>6.5299999999999052</c:v>
                </c:pt>
                <c:pt idx="652">
                  <c:v>6.539999999999905</c:v>
                </c:pt>
                <c:pt idx="653">
                  <c:v>6.5499999999999048</c:v>
                </c:pt>
                <c:pt idx="654">
                  <c:v>6.5599999999999046</c:v>
                </c:pt>
                <c:pt idx="655">
                  <c:v>6.5699999999999044</c:v>
                </c:pt>
                <c:pt idx="656">
                  <c:v>6.5799999999999041</c:v>
                </c:pt>
                <c:pt idx="657">
                  <c:v>6.5899999999999039</c:v>
                </c:pt>
                <c:pt idx="658">
                  <c:v>6.5999999999999037</c:v>
                </c:pt>
                <c:pt idx="659">
                  <c:v>6.6099999999999035</c:v>
                </c:pt>
                <c:pt idx="660">
                  <c:v>6.6199999999999033</c:v>
                </c:pt>
                <c:pt idx="661">
                  <c:v>6.6299999999999031</c:v>
                </c:pt>
                <c:pt idx="662">
                  <c:v>6.6399999999999029</c:v>
                </c:pt>
                <c:pt idx="663">
                  <c:v>6.6499999999999027</c:v>
                </c:pt>
                <c:pt idx="664">
                  <c:v>6.6599999999999024</c:v>
                </c:pt>
                <c:pt idx="665">
                  <c:v>6.6699999999999022</c:v>
                </c:pt>
                <c:pt idx="666">
                  <c:v>6.679999999999902</c:v>
                </c:pt>
                <c:pt idx="667">
                  <c:v>6.6899999999999018</c:v>
                </c:pt>
                <c:pt idx="668">
                  <c:v>6.6999999999999016</c:v>
                </c:pt>
                <c:pt idx="669">
                  <c:v>6.7099999999999014</c:v>
                </c:pt>
                <c:pt idx="670">
                  <c:v>6.7199999999999012</c:v>
                </c:pt>
                <c:pt idx="671">
                  <c:v>6.729999999999901</c:v>
                </c:pt>
                <c:pt idx="672">
                  <c:v>6.7399999999999007</c:v>
                </c:pt>
                <c:pt idx="673">
                  <c:v>6.7499999999999005</c:v>
                </c:pt>
                <c:pt idx="674">
                  <c:v>6.7599999999999003</c:v>
                </c:pt>
                <c:pt idx="675">
                  <c:v>6.7699999999999001</c:v>
                </c:pt>
                <c:pt idx="676">
                  <c:v>6.7799999999998999</c:v>
                </c:pt>
                <c:pt idx="677">
                  <c:v>6.7899999999998997</c:v>
                </c:pt>
                <c:pt idx="678">
                  <c:v>6.7999999999998995</c:v>
                </c:pt>
                <c:pt idx="679">
                  <c:v>6.8099999999998992</c:v>
                </c:pt>
                <c:pt idx="680">
                  <c:v>6.819999999999899</c:v>
                </c:pt>
                <c:pt idx="681">
                  <c:v>6.8299999999998988</c:v>
                </c:pt>
                <c:pt idx="682">
                  <c:v>6.8399999999998986</c:v>
                </c:pt>
                <c:pt idx="683">
                  <c:v>6.8499999999998984</c:v>
                </c:pt>
                <c:pt idx="684">
                  <c:v>6.8599999999998982</c:v>
                </c:pt>
                <c:pt idx="685">
                  <c:v>6.869999999999898</c:v>
                </c:pt>
                <c:pt idx="686">
                  <c:v>6.8799999999998978</c:v>
                </c:pt>
                <c:pt idx="687">
                  <c:v>6.8899999999998975</c:v>
                </c:pt>
                <c:pt idx="688">
                  <c:v>6.8999999999998973</c:v>
                </c:pt>
                <c:pt idx="689">
                  <c:v>6.9099999999998971</c:v>
                </c:pt>
                <c:pt idx="690">
                  <c:v>6.9199999999998969</c:v>
                </c:pt>
                <c:pt idx="691">
                  <c:v>6.9299999999998967</c:v>
                </c:pt>
                <c:pt idx="692">
                  <c:v>6.9399999999998965</c:v>
                </c:pt>
                <c:pt idx="693">
                  <c:v>6.9499999999998963</c:v>
                </c:pt>
                <c:pt idx="694">
                  <c:v>6.959999999999896</c:v>
                </c:pt>
                <c:pt idx="695">
                  <c:v>6.9699999999998958</c:v>
                </c:pt>
                <c:pt idx="696">
                  <c:v>6.9799999999998956</c:v>
                </c:pt>
                <c:pt idx="697">
                  <c:v>6.9899999999998954</c:v>
                </c:pt>
                <c:pt idx="698">
                  <c:v>6.9999999999998952</c:v>
                </c:pt>
                <c:pt idx="699">
                  <c:v>7.009999999999895</c:v>
                </c:pt>
                <c:pt idx="700">
                  <c:v>7.0199999999998948</c:v>
                </c:pt>
                <c:pt idx="701">
                  <c:v>7.0299999999998946</c:v>
                </c:pt>
                <c:pt idx="702">
                  <c:v>7.0399999999998943</c:v>
                </c:pt>
                <c:pt idx="703">
                  <c:v>7.0499999999998941</c:v>
                </c:pt>
                <c:pt idx="704">
                  <c:v>7.0599999999998939</c:v>
                </c:pt>
                <c:pt idx="705">
                  <c:v>7.0699999999998937</c:v>
                </c:pt>
                <c:pt idx="706">
                  <c:v>7.0799999999998935</c:v>
                </c:pt>
                <c:pt idx="707">
                  <c:v>7.0899999999998933</c:v>
                </c:pt>
                <c:pt idx="708">
                  <c:v>7.0999999999998931</c:v>
                </c:pt>
                <c:pt idx="709">
                  <c:v>7.1099999999998929</c:v>
                </c:pt>
                <c:pt idx="710">
                  <c:v>7.1199999999998926</c:v>
                </c:pt>
                <c:pt idx="711">
                  <c:v>7.1299999999998924</c:v>
                </c:pt>
                <c:pt idx="712">
                  <c:v>7.1399999999998922</c:v>
                </c:pt>
                <c:pt idx="713">
                  <c:v>7.149999999999892</c:v>
                </c:pt>
                <c:pt idx="714">
                  <c:v>7.1599999999998918</c:v>
                </c:pt>
                <c:pt idx="715">
                  <c:v>7.1699999999998916</c:v>
                </c:pt>
                <c:pt idx="716">
                  <c:v>7.1799999999998914</c:v>
                </c:pt>
                <c:pt idx="717">
                  <c:v>7.1899999999998911</c:v>
                </c:pt>
                <c:pt idx="718">
                  <c:v>7.1999999999998909</c:v>
                </c:pt>
                <c:pt idx="719">
                  <c:v>7.2099999999998907</c:v>
                </c:pt>
                <c:pt idx="720">
                  <c:v>7.2199999999998905</c:v>
                </c:pt>
                <c:pt idx="721">
                  <c:v>7.2299999999998903</c:v>
                </c:pt>
                <c:pt idx="722">
                  <c:v>7.2399999999998901</c:v>
                </c:pt>
                <c:pt idx="723">
                  <c:v>7.2499999999998899</c:v>
                </c:pt>
                <c:pt idx="724">
                  <c:v>7.2599999999998897</c:v>
                </c:pt>
                <c:pt idx="725">
                  <c:v>7.2699999999998894</c:v>
                </c:pt>
                <c:pt idx="726">
                  <c:v>7.2799999999998892</c:v>
                </c:pt>
                <c:pt idx="727">
                  <c:v>7.289999999999889</c:v>
                </c:pt>
                <c:pt idx="728">
                  <c:v>7.2999999999998888</c:v>
                </c:pt>
                <c:pt idx="729">
                  <c:v>7.3099999999998886</c:v>
                </c:pt>
                <c:pt idx="730">
                  <c:v>7.3199999999998884</c:v>
                </c:pt>
                <c:pt idx="731">
                  <c:v>7.3299999999998882</c:v>
                </c:pt>
                <c:pt idx="732">
                  <c:v>7.3399999999998879</c:v>
                </c:pt>
                <c:pt idx="733">
                  <c:v>7.3499999999998877</c:v>
                </c:pt>
                <c:pt idx="734">
                  <c:v>7.3599999999998875</c:v>
                </c:pt>
                <c:pt idx="735">
                  <c:v>7.3699999999998873</c:v>
                </c:pt>
                <c:pt idx="736">
                  <c:v>7.3799999999998871</c:v>
                </c:pt>
                <c:pt idx="737">
                  <c:v>7.3899999999998869</c:v>
                </c:pt>
                <c:pt idx="738">
                  <c:v>7.3999999999998867</c:v>
                </c:pt>
                <c:pt idx="739">
                  <c:v>7.4099999999998865</c:v>
                </c:pt>
                <c:pt idx="740">
                  <c:v>7.4199999999998862</c:v>
                </c:pt>
                <c:pt idx="741">
                  <c:v>7.429999999999886</c:v>
                </c:pt>
                <c:pt idx="742">
                  <c:v>7.4399999999998858</c:v>
                </c:pt>
                <c:pt idx="743">
                  <c:v>7.4499999999998856</c:v>
                </c:pt>
                <c:pt idx="744">
                  <c:v>7.4599999999998854</c:v>
                </c:pt>
                <c:pt idx="745">
                  <c:v>7.4699999999998852</c:v>
                </c:pt>
                <c:pt idx="746">
                  <c:v>7.479999999999885</c:v>
                </c:pt>
                <c:pt idx="747">
                  <c:v>7.4899999999998847</c:v>
                </c:pt>
                <c:pt idx="748">
                  <c:v>7.4999999999998845</c:v>
                </c:pt>
                <c:pt idx="749">
                  <c:v>7.5099999999998843</c:v>
                </c:pt>
                <c:pt idx="750">
                  <c:v>7.5199999999998841</c:v>
                </c:pt>
                <c:pt idx="751">
                  <c:v>7.5299999999998839</c:v>
                </c:pt>
                <c:pt idx="752">
                  <c:v>7.5399999999998837</c:v>
                </c:pt>
                <c:pt idx="753">
                  <c:v>7.5499999999998835</c:v>
                </c:pt>
                <c:pt idx="754">
                  <c:v>7.5599999999998833</c:v>
                </c:pt>
                <c:pt idx="755">
                  <c:v>7.569999999999883</c:v>
                </c:pt>
                <c:pt idx="756">
                  <c:v>7.5799999999998828</c:v>
                </c:pt>
                <c:pt idx="757">
                  <c:v>7.5899999999998826</c:v>
                </c:pt>
                <c:pt idx="758">
                  <c:v>7.5999999999998824</c:v>
                </c:pt>
                <c:pt idx="759">
                  <c:v>7.6099999999998822</c:v>
                </c:pt>
                <c:pt idx="760">
                  <c:v>7.619999999999882</c:v>
                </c:pt>
                <c:pt idx="761">
                  <c:v>7.6299999999998818</c:v>
                </c:pt>
                <c:pt idx="762">
                  <c:v>7.6399999999998816</c:v>
                </c:pt>
                <c:pt idx="763">
                  <c:v>7.6499999999998813</c:v>
                </c:pt>
                <c:pt idx="764">
                  <c:v>7.6599999999998811</c:v>
                </c:pt>
                <c:pt idx="765">
                  <c:v>7.6699999999998809</c:v>
                </c:pt>
                <c:pt idx="766">
                  <c:v>7.6799999999998807</c:v>
                </c:pt>
                <c:pt idx="767">
                  <c:v>7.6899999999998805</c:v>
                </c:pt>
                <c:pt idx="768">
                  <c:v>7.6999999999998803</c:v>
                </c:pt>
                <c:pt idx="769">
                  <c:v>7.7099999999998801</c:v>
                </c:pt>
                <c:pt idx="770">
                  <c:v>7.7199999999998798</c:v>
                </c:pt>
                <c:pt idx="771">
                  <c:v>7.7299999999998796</c:v>
                </c:pt>
                <c:pt idx="772">
                  <c:v>7.7399999999998794</c:v>
                </c:pt>
                <c:pt idx="773">
                  <c:v>7.7499999999998792</c:v>
                </c:pt>
                <c:pt idx="774">
                  <c:v>7.759999999999879</c:v>
                </c:pt>
                <c:pt idx="775">
                  <c:v>7.7699999999998788</c:v>
                </c:pt>
                <c:pt idx="776">
                  <c:v>7.7799999999998786</c:v>
                </c:pt>
                <c:pt idx="777">
                  <c:v>7.7899999999998784</c:v>
                </c:pt>
                <c:pt idx="778">
                  <c:v>7.7999999999998781</c:v>
                </c:pt>
                <c:pt idx="779">
                  <c:v>7.8099999999998779</c:v>
                </c:pt>
                <c:pt idx="780">
                  <c:v>7.8199999999998777</c:v>
                </c:pt>
                <c:pt idx="781">
                  <c:v>7.8299999999998775</c:v>
                </c:pt>
                <c:pt idx="782">
                  <c:v>7.8399999999998773</c:v>
                </c:pt>
                <c:pt idx="783">
                  <c:v>7.8499999999998771</c:v>
                </c:pt>
                <c:pt idx="784">
                  <c:v>7.8599999999998769</c:v>
                </c:pt>
                <c:pt idx="785">
                  <c:v>7.8699999999998766</c:v>
                </c:pt>
                <c:pt idx="786">
                  <c:v>7.8799999999998764</c:v>
                </c:pt>
                <c:pt idx="787">
                  <c:v>7.8899999999998762</c:v>
                </c:pt>
                <c:pt idx="788">
                  <c:v>7.899999999999876</c:v>
                </c:pt>
                <c:pt idx="789">
                  <c:v>7.9099999999998758</c:v>
                </c:pt>
                <c:pt idx="790">
                  <c:v>7.9199999999998756</c:v>
                </c:pt>
                <c:pt idx="791">
                  <c:v>7.9299999999998754</c:v>
                </c:pt>
                <c:pt idx="792">
                  <c:v>7.9399999999998752</c:v>
                </c:pt>
                <c:pt idx="793">
                  <c:v>7.9499999999998749</c:v>
                </c:pt>
                <c:pt idx="794">
                  <c:v>7.9599999999998747</c:v>
                </c:pt>
                <c:pt idx="795">
                  <c:v>7.9699999999998745</c:v>
                </c:pt>
                <c:pt idx="796">
                  <c:v>7.9799999999998743</c:v>
                </c:pt>
                <c:pt idx="797">
                  <c:v>7.9899999999998741</c:v>
                </c:pt>
                <c:pt idx="798">
                  <c:v>7.9999999999998739</c:v>
                </c:pt>
                <c:pt idx="799">
                  <c:v>8.0099999999998737</c:v>
                </c:pt>
                <c:pt idx="800">
                  <c:v>8.0199999999998735</c:v>
                </c:pt>
                <c:pt idx="801">
                  <c:v>8.0299999999998732</c:v>
                </c:pt>
                <c:pt idx="802">
                  <c:v>8.039999999999873</c:v>
                </c:pt>
                <c:pt idx="803">
                  <c:v>8.0499999999998728</c:v>
                </c:pt>
                <c:pt idx="804">
                  <c:v>8.0599999999998726</c:v>
                </c:pt>
                <c:pt idx="805">
                  <c:v>8.0699999999998724</c:v>
                </c:pt>
                <c:pt idx="806">
                  <c:v>8.0799999999998722</c:v>
                </c:pt>
                <c:pt idx="807">
                  <c:v>8.089999999999872</c:v>
                </c:pt>
                <c:pt idx="808">
                  <c:v>8.0999999999998717</c:v>
                </c:pt>
                <c:pt idx="809">
                  <c:v>8.1099999999998715</c:v>
                </c:pt>
                <c:pt idx="810">
                  <c:v>8.1199999999998713</c:v>
                </c:pt>
                <c:pt idx="811">
                  <c:v>8.1299999999998711</c:v>
                </c:pt>
                <c:pt idx="812">
                  <c:v>8.1399999999998709</c:v>
                </c:pt>
                <c:pt idx="813">
                  <c:v>8.1499999999998707</c:v>
                </c:pt>
                <c:pt idx="814">
                  <c:v>8.1599999999998705</c:v>
                </c:pt>
                <c:pt idx="815">
                  <c:v>8.1699999999998703</c:v>
                </c:pt>
                <c:pt idx="816">
                  <c:v>8.17999999999987</c:v>
                </c:pt>
                <c:pt idx="817">
                  <c:v>8.1899999999998698</c:v>
                </c:pt>
                <c:pt idx="818">
                  <c:v>8.1999999999998696</c:v>
                </c:pt>
                <c:pt idx="819">
                  <c:v>8.2099999999998694</c:v>
                </c:pt>
                <c:pt idx="820">
                  <c:v>8.2199999999998692</c:v>
                </c:pt>
                <c:pt idx="821">
                  <c:v>8.229999999999869</c:v>
                </c:pt>
                <c:pt idx="822">
                  <c:v>8.2399999999998688</c:v>
                </c:pt>
                <c:pt idx="823">
                  <c:v>8.2499999999998685</c:v>
                </c:pt>
                <c:pt idx="824">
                  <c:v>8.2599999999998683</c:v>
                </c:pt>
                <c:pt idx="825">
                  <c:v>8.2699999999998681</c:v>
                </c:pt>
                <c:pt idx="826">
                  <c:v>8.2799999999998679</c:v>
                </c:pt>
                <c:pt idx="827">
                  <c:v>8.2899999999998677</c:v>
                </c:pt>
                <c:pt idx="828">
                  <c:v>8.2999999999998675</c:v>
                </c:pt>
                <c:pt idx="829">
                  <c:v>8.3099999999998673</c:v>
                </c:pt>
                <c:pt idx="830">
                  <c:v>8.3199999999998671</c:v>
                </c:pt>
                <c:pt idx="831">
                  <c:v>8.3299999999998668</c:v>
                </c:pt>
                <c:pt idx="832">
                  <c:v>8.3399999999998666</c:v>
                </c:pt>
                <c:pt idx="833">
                  <c:v>8.3499999999998664</c:v>
                </c:pt>
                <c:pt idx="834">
                  <c:v>8.3599999999998662</c:v>
                </c:pt>
                <c:pt idx="835">
                  <c:v>8.369999999999866</c:v>
                </c:pt>
                <c:pt idx="836">
                  <c:v>8.3799999999998658</c:v>
                </c:pt>
                <c:pt idx="837">
                  <c:v>8.3899999999998656</c:v>
                </c:pt>
                <c:pt idx="838">
                  <c:v>8.3999999999998654</c:v>
                </c:pt>
                <c:pt idx="839">
                  <c:v>8.4099999999998651</c:v>
                </c:pt>
                <c:pt idx="840">
                  <c:v>8.4199999999998649</c:v>
                </c:pt>
                <c:pt idx="841">
                  <c:v>8.4299999999998647</c:v>
                </c:pt>
                <c:pt idx="842">
                  <c:v>8.4399999999998645</c:v>
                </c:pt>
                <c:pt idx="843">
                  <c:v>8.4499999999998643</c:v>
                </c:pt>
                <c:pt idx="844">
                  <c:v>8.4599999999998641</c:v>
                </c:pt>
                <c:pt idx="845">
                  <c:v>8.4699999999998639</c:v>
                </c:pt>
                <c:pt idx="846">
                  <c:v>8.4799999999998636</c:v>
                </c:pt>
                <c:pt idx="847">
                  <c:v>8.4899999999998634</c:v>
                </c:pt>
                <c:pt idx="848">
                  <c:v>8.4999999999998632</c:v>
                </c:pt>
                <c:pt idx="849">
                  <c:v>8.509999999999863</c:v>
                </c:pt>
                <c:pt idx="850">
                  <c:v>8.5199999999998628</c:v>
                </c:pt>
                <c:pt idx="851">
                  <c:v>8.5299999999998626</c:v>
                </c:pt>
                <c:pt idx="852">
                  <c:v>8.5399999999998624</c:v>
                </c:pt>
                <c:pt idx="853">
                  <c:v>8.5499999999998622</c:v>
                </c:pt>
                <c:pt idx="854">
                  <c:v>8.5599999999998619</c:v>
                </c:pt>
                <c:pt idx="855">
                  <c:v>8.5699999999998617</c:v>
                </c:pt>
                <c:pt idx="856">
                  <c:v>8.5799999999998615</c:v>
                </c:pt>
                <c:pt idx="857">
                  <c:v>8.5899999999998613</c:v>
                </c:pt>
                <c:pt idx="858">
                  <c:v>8.5999999999998611</c:v>
                </c:pt>
                <c:pt idx="859">
                  <c:v>8.6099999999998609</c:v>
                </c:pt>
                <c:pt idx="860">
                  <c:v>8.6199999999998607</c:v>
                </c:pt>
                <c:pt idx="861">
                  <c:v>8.6299999999998604</c:v>
                </c:pt>
                <c:pt idx="862">
                  <c:v>8.6399999999998602</c:v>
                </c:pt>
                <c:pt idx="863">
                  <c:v>8.64999999999986</c:v>
                </c:pt>
                <c:pt idx="864">
                  <c:v>8.6599999999998598</c:v>
                </c:pt>
                <c:pt idx="865">
                  <c:v>8.6699999999998596</c:v>
                </c:pt>
                <c:pt idx="866">
                  <c:v>8.6799999999998594</c:v>
                </c:pt>
                <c:pt idx="867">
                  <c:v>8.6899999999998592</c:v>
                </c:pt>
                <c:pt idx="868">
                  <c:v>8.699999999999859</c:v>
                </c:pt>
                <c:pt idx="869">
                  <c:v>8.7099999999998587</c:v>
                </c:pt>
                <c:pt idx="870">
                  <c:v>8.7199999999998585</c:v>
                </c:pt>
                <c:pt idx="871">
                  <c:v>8.7299999999998583</c:v>
                </c:pt>
                <c:pt idx="872">
                  <c:v>8.7399999999998581</c:v>
                </c:pt>
                <c:pt idx="873">
                  <c:v>8.7499999999998579</c:v>
                </c:pt>
                <c:pt idx="874">
                  <c:v>8.7599999999998577</c:v>
                </c:pt>
                <c:pt idx="875">
                  <c:v>8.7699999999998575</c:v>
                </c:pt>
                <c:pt idx="876">
                  <c:v>8.7799999999998573</c:v>
                </c:pt>
                <c:pt idx="877">
                  <c:v>8.789999999999857</c:v>
                </c:pt>
                <c:pt idx="878">
                  <c:v>8.7999999999998568</c:v>
                </c:pt>
                <c:pt idx="879">
                  <c:v>8.8099999999998566</c:v>
                </c:pt>
                <c:pt idx="880">
                  <c:v>8.8199999999998564</c:v>
                </c:pt>
                <c:pt idx="881">
                  <c:v>8.8299999999998562</c:v>
                </c:pt>
                <c:pt idx="882">
                  <c:v>8.839999999999856</c:v>
                </c:pt>
                <c:pt idx="883">
                  <c:v>8.8499999999998558</c:v>
                </c:pt>
                <c:pt idx="884">
                  <c:v>8.8599999999998555</c:v>
                </c:pt>
                <c:pt idx="885">
                  <c:v>8.8699999999998553</c:v>
                </c:pt>
                <c:pt idx="886">
                  <c:v>8.8799999999998551</c:v>
                </c:pt>
                <c:pt idx="887">
                  <c:v>8.8899999999998549</c:v>
                </c:pt>
                <c:pt idx="888">
                  <c:v>8.8999999999998547</c:v>
                </c:pt>
                <c:pt idx="889">
                  <c:v>8.9099999999998545</c:v>
                </c:pt>
                <c:pt idx="890">
                  <c:v>8.9199999999998543</c:v>
                </c:pt>
                <c:pt idx="891">
                  <c:v>8.9299999999998541</c:v>
                </c:pt>
                <c:pt idx="892">
                  <c:v>8.9399999999998538</c:v>
                </c:pt>
                <c:pt idx="893">
                  <c:v>8.9499999999998536</c:v>
                </c:pt>
                <c:pt idx="894">
                  <c:v>8.9599999999998534</c:v>
                </c:pt>
                <c:pt idx="895">
                  <c:v>8.9699999999998532</c:v>
                </c:pt>
                <c:pt idx="896">
                  <c:v>8.979999999999853</c:v>
                </c:pt>
                <c:pt idx="897">
                  <c:v>8.9899999999998528</c:v>
                </c:pt>
                <c:pt idx="898">
                  <c:v>8.9999999999998526</c:v>
                </c:pt>
                <c:pt idx="899">
                  <c:v>9.0099999999998523</c:v>
                </c:pt>
                <c:pt idx="900">
                  <c:v>9.0199999999998521</c:v>
                </c:pt>
                <c:pt idx="901">
                  <c:v>9.0299999999998519</c:v>
                </c:pt>
                <c:pt idx="902">
                  <c:v>9.0399999999998517</c:v>
                </c:pt>
                <c:pt idx="903">
                  <c:v>9.0499999999998515</c:v>
                </c:pt>
                <c:pt idx="904">
                  <c:v>9.0599999999998513</c:v>
                </c:pt>
                <c:pt idx="905">
                  <c:v>9.0699999999998511</c:v>
                </c:pt>
                <c:pt idx="906">
                  <c:v>9.0799999999998509</c:v>
                </c:pt>
                <c:pt idx="907">
                  <c:v>9.0899999999998506</c:v>
                </c:pt>
                <c:pt idx="908">
                  <c:v>9.0999999999998504</c:v>
                </c:pt>
                <c:pt idx="909">
                  <c:v>9.1099999999998502</c:v>
                </c:pt>
                <c:pt idx="910">
                  <c:v>9.11999999999985</c:v>
                </c:pt>
                <c:pt idx="911">
                  <c:v>9.1299999999998498</c:v>
                </c:pt>
                <c:pt idx="912">
                  <c:v>9.1399999999998496</c:v>
                </c:pt>
                <c:pt idx="913">
                  <c:v>9.1499999999998494</c:v>
                </c:pt>
                <c:pt idx="914">
                  <c:v>9.1599999999998492</c:v>
                </c:pt>
                <c:pt idx="915">
                  <c:v>9.1699999999998489</c:v>
                </c:pt>
                <c:pt idx="916">
                  <c:v>9.1799999999998487</c:v>
                </c:pt>
                <c:pt idx="917">
                  <c:v>9.1899999999998485</c:v>
                </c:pt>
                <c:pt idx="918">
                  <c:v>9.1999999999998483</c:v>
                </c:pt>
                <c:pt idx="919">
                  <c:v>9.2099999999998481</c:v>
                </c:pt>
                <c:pt idx="920">
                  <c:v>9.2199999999998479</c:v>
                </c:pt>
                <c:pt idx="921">
                  <c:v>9.2299999999998477</c:v>
                </c:pt>
                <c:pt idx="922">
                  <c:v>9.2399999999998474</c:v>
                </c:pt>
                <c:pt idx="923">
                  <c:v>9.2499999999998472</c:v>
                </c:pt>
                <c:pt idx="924">
                  <c:v>9.259999999999847</c:v>
                </c:pt>
                <c:pt idx="925">
                  <c:v>9.2699999999998468</c:v>
                </c:pt>
                <c:pt idx="926">
                  <c:v>9.2799999999998466</c:v>
                </c:pt>
                <c:pt idx="927">
                  <c:v>9.2899999999998464</c:v>
                </c:pt>
                <c:pt idx="928">
                  <c:v>9.2999999999998462</c:v>
                </c:pt>
                <c:pt idx="929">
                  <c:v>9.309999999999846</c:v>
                </c:pt>
                <c:pt idx="930">
                  <c:v>9.3199999999998457</c:v>
                </c:pt>
                <c:pt idx="931">
                  <c:v>9.3299999999998455</c:v>
                </c:pt>
                <c:pt idx="932">
                  <c:v>9.3399999999998453</c:v>
                </c:pt>
                <c:pt idx="933">
                  <c:v>9.3499999999998451</c:v>
                </c:pt>
                <c:pt idx="934">
                  <c:v>9.3599999999998449</c:v>
                </c:pt>
                <c:pt idx="935">
                  <c:v>9.3699999999998447</c:v>
                </c:pt>
                <c:pt idx="936">
                  <c:v>9.3799999999998445</c:v>
                </c:pt>
                <c:pt idx="937">
                  <c:v>9.3899999999998442</c:v>
                </c:pt>
                <c:pt idx="938">
                  <c:v>9.399999999999844</c:v>
                </c:pt>
                <c:pt idx="939">
                  <c:v>9.4099999999998438</c:v>
                </c:pt>
                <c:pt idx="940">
                  <c:v>9.4199999999998436</c:v>
                </c:pt>
                <c:pt idx="941">
                  <c:v>9.4299999999998434</c:v>
                </c:pt>
                <c:pt idx="942">
                  <c:v>9.4399999999998432</c:v>
                </c:pt>
                <c:pt idx="943">
                  <c:v>9.449999999999843</c:v>
                </c:pt>
                <c:pt idx="944">
                  <c:v>9.4599999999998428</c:v>
                </c:pt>
                <c:pt idx="945">
                  <c:v>9.4699999999998425</c:v>
                </c:pt>
                <c:pt idx="946">
                  <c:v>9.4799999999998423</c:v>
                </c:pt>
                <c:pt idx="947">
                  <c:v>9.4899999999998421</c:v>
                </c:pt>
                <c:pt idx="948">
                  <c:v>9.4999999999998419</c:v>
                </c:pt>
                <c:pt idx="949">
                  <c:v>9.5099999999998417</c:v>
                </c:pt>
                <c:pt idx="950">
                  <c:v>9.5199999999998415</c:v>
                </c:pt>
                <c:pt idx="951">
                  <c:v>9.5299999999998413</c:v>
                </c:pt>
                <c:pt idx="952">
                  <c:v>9.5399999999998411</c:v>
                </c:pt>
                <c:pt idx="953">
                  <c:v>9.5499999999998408</c:v>
                </c:pt>
                <c:pt idx="954">
                  <c:v>9.5599999999998406</c:v>
                </c:pt>
                <c:pt idx="955">
                  <c:v>9.5699999999998404</c:v>
                </c:pt>
                <c:pt idx="956">
                  <c:v>9.5799999999998402</c:v>
                </c:pt>
                <c:pt idx="957">
                  <c:v>9.58999999999984</c:v>
                </c:pt>
                <c:pt idx="958">
                  <c:v>9.5999999999998398</c:v>
                </c:pt>
                <c:pt idx="959">
                  <c:v>9.6099999999998396</c:v>
                </c:pt>
                <c:pt idx="960">
                  <c:v>9.6199999999998393</c:v>
                </c:pt>
                <c:pt idx="961">
                  <c:v>9.6299999999998391</c:v>
                </c:pt>
                <c:pt idx="962">
                  <c:v>9.6399999999998389</c:v>
                </c:pt>
                <c:pt idx="963">
                  <c:v>9.6499999999998387</c:v>
                </c:pt>
                <c:pt idx="964">
                  <c:v>9.6599999999998385</c:v>
                </c:pt>
                <c:pt idx="965">
                  <c:v>9.6699999999998383</c:v>
                </c:pt>
                <c:pt idx="966">
                  <c:v>9.6799999999998381</c:v>
                </c:pt>
                <c:pt idx="967">
                  <c:v>9.6899999999998379</c:v>
                </c:pt>
                <c:pt idx="968">
                  <c:v>9.6999999999998376</c:v>
                </c:pt>
                <c:pt idx="969">
                  <c:v>9.7099999999998374</c:v>
                </c:pt>
                <c:pt idx="970">
                  <c:v>9.7199999999998372</c:v>
                </c:pt>
                <c:pt idx="971">
                  <c:v>9.729999999999837</c:v>
                </c:pt>
                <c:pt idx="972">
                  <c:v>9.7399999999998368</c:v>
                </c:pt>
                <c:pt idx="973">
                  <c:v>9.7499999999998366</c:v>
                </c:pt>
                <c:pt idx="974">
                  <c:v>9.7599999999998364</c:v>
                </c:pt>
                <c:pt idx="975">
                  <c:v>9.7699999999998361</c:v>
                </c:pt>
                <c:pt idx="976">
                  <c:v>9.7799999999998359</c:v>
                </c:pt>
                <c:pt idx="977">
                  <c:v>9.7899999999998357</c:v>
                </c:pt>
                <c:pt idx="978">
                  <c:v>9.7999999999998355</c:v>
                </c:pt>
                <c:pt idx="979">
                  <c:v>9.8099999999998353</c:v>
                </c:pt>
                <c:pt idx="980">
                  <c:v>9.8199999999998351</c:v>
                </c:pt>
                <c:pt idx="981">
                  <c:v>9.8299999999998349</c:v>
                </c:pt>
                <c:pt idx="982">
                  <c:v>9.8399999999998347</c:v>
                </c:pt>
                <c:pt idx="983">
                  <c:v>9.8499999999998344</c:v>
                </c:pt>
                <c:pt idx="984">
                  <c:v>9.8599999999998342</c:v>
                </c:pt>
                <c:pt idx="985">
                  <c:v>9.869999999999834</c:v>
                </c:pt>
                <c:pt idx="986">
                  <c:v>9.8799999999998338</c:v>
                </c:pt>
                <c:pt idx="987">
                  <c:v>9.8899999999998336</c:v>
                </c:pt>
                <c:pt idx="988">
                  <c:v>9.8999999999998334</c:v>
                </c:pt>
                <c:pt idx="989">
                  <c:v>9.9099999999998332</c:v>
                </c:pt>
                <c:pt idx="990">
                  <c:v>9.919999999999833</c:v>
                </c:pt>
                <c:pt idx="991">
                  <c:v>9.9299999999998327</c:v>
                </c:pt>
                <c:pt idx="992">
                  <c:v>9.9399999999998325</c:v>
                </c:pt>
                <c:pt idx="993">
                  <c:v>9.9499999999998323</c:v>
                </c:pt>
                <c:pt idx="994">
                  <c:v>9.9599999999998321</c:v>
                </c:pt>
                <c:pt idx="995">
                  <c:v>9.9699999999998319</c:v>
                </c:pt>
                <c:pt idx="996">
                  <c:v>9.9799999999998317</c:v>
                </c:pt>
                <c:pt idx="997">
                  <c:v>9.9899999999998315</c:v>
                </c:pt>
                <c:pt idx="998">
                  <c:v>9.9999999999998312</c:v>
                </c:pt>
              </c:numCache>
            </c:numRef>
          </c:cat>
          <c:val>
            <c:numRef>
              <c:f>'[APR 13Three-State Markov- 2Units-Example.xlsx]Sheet2'!$F$29:$F$1027</c:f>
              <c:numCache>
                <c:formatCode>General</c:formatCode>
                <c:ptCount val="999"/>
                <c:pt idx="0">
                  <c:v>2</c:v>
                </c:pt>
                <c:pt idx="1">
                  <c:v>2</c:v>
                </c:pt>
                <c:pt idx="2">
                  <c:v>2</c:v>
                </c:pt>
                <c:pt idx="3">
                  <c:v>2</c:v>
                </c:pt>
                <c:pt idx="4">
                  <c:v>2</c:v>
                </c:pt>
                <c:pt idx="5">
                  <c:v>2</c:v>
                </c:pt>
                <c:pt idx="6">
                  <c:v>2</c:v>
                </c:pt>
                <c:pt idx="7">
                  <c:v>2</c:v>
                </c:pt>
                <c:pt idx="8">
                  <c:v>2</c:v>
                </c:pt>
                <c:pt idx="9">
                  <c:v>2</c:v>
                </c:pt>
                <c:pt idx="10">
                  <c:v>2</c:v>
                </c:pt>
                <c:pt idx="11">
                  <c:v>2</c:v>
                </c:pt>
                <c:pt idx="12">
                  <c:v>2</c:v>
                </c:pt>
                <c:pt idx="13">
                  <c:v>2</c:v>
                </c:pt>
                <c:pt idx="14">
                  <c:v>2</c:v>
                </c:pt>
                <c:pt idx="15">
                  <c:v>2</c:v>
                </c:pt>
                <c:pt idx="16">
                  <c:v>2</c:v>
                </c:pt>
                <c:pt idx="17">
                  <c:v>2</c:v>
                </c:pt>
                <c:pt idx="18">
                  <c:v>2</c:v>
                </c:pt>
                <c:pt idx="19">
                  <c:v>2</c:v>
                </c:pt>
                <c:pt idx="20">
                  <c:v>2</c:v>
                </c:pt>
                <c:pt idx="21">
                  <c:v>2</c:v>
                </c:pt>
                <c:pt idx="22">
                  <c:v>2</c:v>
                </c:pt>
                <c:pt idx="23">
                  <c:v>2</c:v>
                </c:pt>
                <c:pt idx="24">
                  <c:v>2</c:v>
                </c:pt>
                <c:pt idx="25">
                  <c:v>2</c:v>
                </c:pt>
                <c:pt idx="26">
                  <c:v>2</c:v>
                </c:pt>
                <c:pt idx="27">
                  <c:v>2</c:v>
                </c:pt>
                <c:pt idx="28">
                  <c:v>2</c:v>
                </c:pt>
                <c:pt idx="29">
                  <c:v>2</c:v>
                </c:pt>
                <c:pt idx="30">
                  <c:v>2</c:v>
                </c:pt>
                <c:pt idx="31">
                  <c:v>2</c:v>
                </c:pt>
                <c:pt idx="32">
                  <c:v>2</c:v>
                </c:pt>
                <c:pt idx="33">
                  <c:v>2</c:v>
                </c:pt>
                <c:pt idx="34">
                  <c:v>2</c:v>
                </c:pt>
                <c:pt idx="35">
                  <c:v>2</c:v>
                </c:pt>
                <c:pt idx="36">
                  <c:v>2</c:v>
                </c:pt>
                <c:pt idx="37">
                  <c:v>2</c:v>
                </c:pt>
                <c:pt idx="38">
                  <c:v>2</c:v>
                </c:pt>
                <c:pt idx="39">
                  <c:v>2</c:v>
                </c:pt>
                <c:pt idx="40">
                  <c:v>2</c:v>
                </c:pt>
                <c:pt idx="41">
                  <c:v>2</c:v>
                </c:pt>
                <c:pt idx="42">
                  <c:v>2</c:v>
                </c:pt>
                <c:pt idx="43">
                  <c:v>2</c:v>
                </c:pt>
                <c:pt idx="44">
                  <c:v>2</c:v>
                </c:pt>
                <c:pt idx="45">
                  <c:v>2</c:v>
                </c:pt>
                <c:pt idx="46">
                  <c:v>2</c:v>
                </c:pt>
                <c:pt idx="47">
                  <c:v>2</c:v>
                </c:pt>
                <c:pt idx="48">
                  <c:v>2</c:v>
                </c:pt>
                <c:pt idx="49">
                  <c:v>2</c:v>
                </c:pt>
                <c:pt idx="50">
                  <c:v>2</c:v>
                </c:pt>
                <c:pt idx="51">
                  <c:v>2</c:v>
                </c:pt>
                <c:pt idx="52">
                  <c:v>2</c:v>
                </c:pt>
                <c:pt idx="53">
                  <c:v>2</c:v>
                </c:pt>
                <c:pt idx="54">
                  <c:v>2</c:v>
                </c:pt>
                <c:pt idx="55">
                  <c:v>2</c:v>
                </c:pt>
                <c:pt idx="56">
                  <c:v>2</c:v>
                </c:pt>
                <c:pt idx="57">
                  <c:v>2</c:v>
                </c:pt>
                <c:pt idx="58">
                  <c:v>2</c:v>
                </c:pt>
                <c:pt idx="59">
                  <c:v>2</c:v>
                </c:pt>
                <c:pt idx="60">
                  <c:v>2</c:v>
                </c:pt>
                <c:pt idx="61">
                  <c:v>2</c:v>
                </c:pt>
                <c:pt idx="62">
                  <c:v>2</c:v>
                </c:pt>
                <c:pt idx="63">
                  <c:v>2</c:v>
                </c:pt>
                <c:pt idx="64">
                  <c:v>2</c:v>
                </c:pt>
                <c:pt idx="65">
                  <c:v>2</c:v>
                </c:pt>
                <c:pt idx="66">
                  <c:v>2</c:v>
                </c:pt>
                <c:pt idx="67">
                  <c:v>2</c:v>
                </c:pt>
                <c:pt idx="68">
                  <c:v>2</c:v>
                </c:pt>
                <c:pt idx="69">
                  <c:v>2</c:v>
                </c:pt>
                <c:pt idx="70">
                  <c:v>2</c:v>
                </c:pt>
                <c:pt idx="71">
                  <c:v>2</c:v>
                </c:pt>
                <c:pt idx="72">
                  <c:v>2</c:v>
                </c:pt>
                <c:pt idx="73">
                  <c:v>2</c:v>
                </c:pt>
                <c:pt idx="74">
                  <c:v>2</c:v>
                </c:pt>
                <c:pt idx="75">
                  <c:v>2</c:v>
                </c:pt>
                <c:pt idx="76">
                  <c:v>2</c:v>
                </c:pt>
                <c:pt idx="77">
                  <c:v>2</c:v>
                </c:pt>
                <c:pt idx="78">
                  <c:v>2</c:v>
                </c:pt>
                <c:pt idx="79">
                  <c:v>2</c:v>
                </c:pt>
                <c:pt idx="80">
                  <c:v>2</c:v>
                </c:pt>
                <c:pt idx="81">
                  <c:v>2</c:v>
                </c:pt>
                <c:pt idx="82">
                  <c:v>2</c:v>
                </c:pt>
                <c:pt idx="83">
                  <c:v>2</c:v>
                </c:pt>
                <c:pt idx="84">
                  <c:v>2</c:v>
                </c:pt>
                <c:pt idx="85">
                  <c:v>2</c:v>
                </c:pt>
                <c:pt idx="86">
                  <c:v>2</c:v>
                </c:pt>
                <c:pt idx="87">
                  <c:v>2</c:v>
                </c:pt>
                <c:pt idx="88">
                  <c:v>2</c:v>
                </c:pt>
                <c:pt idx="89">
                  <c:v>2</c:v>
                </c:pt>
                <c:pt idx="90">
                  <c:v>2</c:v>
                </c:pt>
                <c:pt idx="91">
                  <c:v>2</c:v>
                </c:pt>
                <c:pt idx="92">
                  <c:v>2</c:v>
                </c:pt>
                <c:pt idx="93">
                  <c:v>2</c:v>
                </c:pt>
                <c:pt idx="94">
                  <c:v>2</c:v>
                </c:pt>
                <c:pt idx="95">
                  <c:v>2</c:v>
                </c:pt>
                <c:pt idx="96">
                  <c:v>2</c:v>
                </c:pt>
                <c:pt idx="97">
                  <c:v>2</c:v>
                </c:pt>
                <c:pt idx="98">
                  <c:v>2</c:v>
                </c:pt>
                <c:pt idx="99">
                  <c:v>2</c:v>
                </c:pt>
                <c:pt idx="100">
                  <c:v>2</c:v>
                </c:pt>
                <c:pt idx="101">
                  <c:v>2</c:v>
                </c:pt>
                <c:pt idx="102">
                  <c:v>2</c:v>
                </c:pt>
                <c:pt idx="103">
                  <c:v>2</c:v>
                </c:pt>
                <c:pt idx="104">
                  <c:v>2</c:v>
                </c:pt>
                <c:pt idx="105">
                  <c:v>2</c:v>
                </c:pt>
                <c:pt idx="106">
                  <c:v>2</c:v>
                </c:pt>
                <c:pt idx="107">
                  <c:v>2</c:v>
                </c:pt>
                <c:pt idx="108">
                  <c:v>2</c:v>
                </c:pt>
                <c:pt idx="109">
                  <c:v>2</c:v>
                </c:pt>
                <c:pt idx="110">
                  <c:v>2</c:v>
                </c:pt>
                <c:pt idx="111">
                  <c:v>2</c:v>
                </c:pt>
                <c:pt idx="112">
                  <c:v>2</c:v>
                </c:pt>
                <c:pt idx="113">
                  <c:v>2</c:v>
                </c:pt>
                <c:pt idx="114">
                  <c:v>2</c:v>
                </c:pt>
                <c:pt idx="115">
                  <c:v>2</c:v>
                </c:pt>
                <c:pt idx="116">
                  <c:v>2</c:v>
                </c:pt>
                <c:pt idx="117">
                  <c:v>2</c:v>
                </c:pt>
                <c:pt idx="118">
                  <c:v>2</c:v>
                </c:pt>
                <c:pt idx="119">
                  <c:v>2</c:v>
                </c:pt>
                <c:pt idx="120">
                  <c:v>2</c:v>
                </c:pt>
                <c:pt idx="121">
                  <c:v>2</c:v>
                </c:pt>
                <c:pt idx="122">
                  <c:v>2</c:v>
                </c:pt>
                <c:pt idx="123">
                  <c:v>2</c:v>
                </c:pt>
                <c:pt idx="124">
                  <c:v>2</c:v>
                </c:pt>
                <c:pt idx="125">
                  <c:v>2</c:v>
                </c:pt>
                <c:pt idx="126">
                  <c:v>2</c:v>
                </c:pt>
                <c:pt idx="127">
                  <c:v>2</c:v>
                </c:pt>
                <c:pt idx="128">
                  <c:v>2</c:v>
                </c:pt>
                <c:pt idx="129">
                  <c:v>2</c:v>
                </c:pt>
                <c:pt idx="130">
                  <c:v>2</c:v>
                </c:pt>
                <c:pt idx="131">
                  <c:v>2</c:v>
                </c:pt>
                <c:pt idx="132">
                  <c:v>2</c:v>
                </c:pt>
                <c:pt idx="133">
                  <c:v>2</c:v>
                </c:pt>
                <c:pt idx="134">
                  <c:v>2</c:v>
                </c:pt>
                <c:pt idx="135">
                  <c:v>2</c:v>
                </c:pt>
                <c:pt idx="136">
                  <c:v>2</c:v>
                </c:pt>
                <c:pt idx="137">
                  <c:v>2</c:v>
                </c:pt>
                <c:pt idx="138">
                  <c:v>2</c:v>
                </c:pt>
                <c:pt idx="139">
                  <c:v>2</c:v>
                </c:pt>
                <c:pt idx="140">
                  <c:v>2</c:v>
                </c:pt>
                <c:pt idx="141">
                  <c:v>2</c:v>
                </c:pt>
                <c:pt idx="142">
                  <c:v>2</c:v>
                </c:pt>
                <c:pt idx="143">
                  <c:v>2</c:v>
                </c:pt>
                <c:pt idx="144">
                  <c:v>2</c:v>
                </c:pt>
                <c:pt idx="145">
                  <c:v>2</c:v>
                </c:pt>
                <c:pt idx="146">
                  <c:v>2</c:v>
                </c:pt>
                <c:pt idx="147">
                  <c:v>2</c:v>
                </c:pt>
                <c:pt idx="148">
                  <c:v>2</c:v>
                </c:pt>
                <c:pt idx="149">
                  <c:v>2</c:v>
                </c:pt>
                <c:pt idx="150">
                  <c:v>2</c:v>
                </c:pt>
                <c:pt idx="151">
                  <c:v>2</c:v>
                </c:pt>
                <c:pt idx="152">
                  <c:v>2</c:v>
                </c:pt>
                <c:pt idx="153">
                  <c:v>2</c:v>
                </c:pt>
                <c:pt idx="154">
                  <c:v>2</c:v>
                </c:pt>
                <c:pt idx="155">
                  <c:v>2</c:v>
                </c:pt>
                <c:pt idx="156">
                  <c:v>2</c:v>
                </c:pt>
                <c:pt idx="157">
                  <c:v>2</c:v>
                </c:pt>
                <c:pt idx="158">
                  <c:v>2</c:v>
                </c:pt>
                <c:pt idx="159">
                  <c:v>2</c:v>
                </c:pt>
                <c:pt idx="160">
                  <c:v>2</c:v>
                </c:pt>
                <c:pt idx="161">
                  <c:v>2</c:v>
                </c:pt>
                <c:pt idx="162">
                  <c:v>2</c:v>
                </c:pt>
                <c:pt idx="163">
                  <c:v>2</c:v>
                </c:pt>
                <c:pt idx="164">
                  <c:v>2</c:v>
                </c:pt>
                <c:pt idx="165">
                  <c:v>2</c:v>
                </c:pt>
                <c:pt idx="166">
                  <c:v>2</c:v>
                </c:pt>
                <c:pt idx="167">
                  <c:v>2</c:v>
                </c:pt>
                <c:pt idx="168">
                  <c:v>2</c:v>
                </c:pt>
                <c:pt idx="169">
                  <c:v>2</c:v>
                </c:pt>
                <c:pt idx="170">
                  <c:v>2</c:v>
                </c:pt>
                <c:pt idx="171">
                  <c:v>2</c:v>
                </c:pt>
                <c:pt idx="172">
                  <c:v>2</c:v>
                </c:pt>
                <c:pt idx="173">
                  <c:v>2</c:v>
                </c:pt>
                <c:pt idx="174">
                  <c:v>2</c:v>
                </c:pt>
                <c:pt idx="175">
                  <c:v>2</c:v>
                </c:pt>
                <c:pt idx="176">
                  <c:v>2</c:v>
                </c:pt>
                <c:pt idx="177">
                  <c:v>2</c:v>
                </c:pt>
                <c:pt idx="178">
                  <c:v>2</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pt idx="193">
                  <c:v>0</c:v>
                </c:pt>
                <c:pt idx="194">
                  <c:v>0</c:v>
                </c:pt>
                <c:pt idx="195">
                  <c:v>0</c:v>
                </c:pt>
                <c:pt idx="196">
                  <c:v>0</c:v>
                </c:pt>
                <c:pt idx="197">
                  <c:v>0</c:v>
                </c:pt>
                <c:pt idx="198">
                  <c:v>0</c:v>
                </c:pt>
                <c:pt idx="199">
                  <c:v>0</c:v>
                </c:pt>
                <c:pt idx="200">
                  <c:v>0</c:v>
                </c:pt>
                <c:pt idx="201">
                  <c:v>0</c:v>
                </c:pt>
                <c:pt idx="202">
                  <c:v>0</c:v>
                </c:pt>
                <c:pt idx="203">
                  <c:v>0</c:v>
                </c:pt>
                <c:pt idx="204">
                  <c:v>0</c:v>
                </c:pt>
                <c:pt idx="205">
                  <c:v>0</c:v>
                </c:pt>
                <c:pt idx="206">
                  <c:v>0</c:v>
                </c:pt>
                <c:pt idx="207">
                  <c:v>0</c:v>
                </c:pt>
                <c:pt idx="208">
                  <c:v>0</c:v>
                </c:pt>
                <c:pt idx="209">
                  <c:v>0</c:v>
                </c:pt>
                <c:pt idx="210">
                  <c:v>0</c:v>
                </c:pt>
                <c:pt idx="211">
                  <c:v>0</c:v>
                </c:pt>
                <c:pt idx="212">
                  <c:v>0</c:v>
                </c:pt>
                <c:pt idx="213">
                  <c:v>0</c:v>
                </c:pt>
                <c:pt idx="214">
                  <c:v>0</c:v>
                </c:pt>
                <c:pt idx="215">
                  <c:v>0</c:v>
                </c:pt>
                <c:pt idx="216">
                  <c:v>0</c:v>
                </c:pt>
                <c:pt idx="217">
                  <c:v>0</c:v>
                </c:pt>
                <c:pt idx="218">
                  <c:v>0</c:v>
                </c:pt>
                <c:pt idx="219">
                  <c:v>0</c:v>
                </c:pt>
                <c:pt idx="220">
                  <c:v>0</c:v>
                </c:pt>
                <c:pt idx="221">
                  <c:v>0</c:v>
                </c:pt>
                <c:pt idx="222">
                  <c:v>0</c:v>
                </c:pt>
                <c:pt idx="223">
                  <c:v>0</c:v>
                </c:pt>
                <c:pt idx="224">
                  <c:v>0</c:v>
                </c:pt>
                <c:pt idx="225">
                  <c:v>0</c:v>
                </c:pt>
                <c:pt idx="226">
                  <c:v>0</c:v>
                </c:pt>
                <c:pt idx="227">
                  <c:v>0</c:v>
                </c:pt>
                <c:pt idx="228">
                  <c:v>0</c:v>
                </c:pt>
                <c:pt idx="229">
                  <c:v>0</c:v>
                </c:pt>
                <c:pt idx="230">
                  <c:v>0</c:v>
                </c:pt>
                <c:pt idx="231">
                  <c:v>0</c:v>
                </c:pt>
                <c:pt idx="232">
                  <c:v>0</c:v>
                </c:pt>
                <c:pt idx="233">
                  <c:v>0</c:v>
                </c:pt>
                <c:pt idx="234">
                  <c:v>0</c:v>
                </c:pt>
                <c:pt idx="235">
                  <c:v>0</c:v>
                </c:pt>
                <c:pt idx="236">
                  <c:v>0</c:v>
                </c:pt>
                <c:pt idx="237">
                  <c:v>0</c:v>
                </c:pt>
                <c:pt idx="238">
                  <c:v>0</c:v>
                </c:pt>
                <c:pt idx="239">
                  <c:v>0</c:v>
                </c:pt>
                <c:pt idx="240">
                  <c:v>0</c:v>
                </c:pt>
                <c:pt idx="241">
                  <c:v>0</c:v>
                </c:pt>
                <c:pt idx="242">
                  <c:v>0</c:v>
                </c:pt>
                <c:pt idx="243">
                  <c:v>0</c:v>
                </c:pt>
                <c:pt idx="244">
                  <c:v>0</c:v>
                </c:pt>
                <c:pt idx="245">
                  <c:v>0</c:v>
                </c:pt>
                <c:pt idx="246">
                  <c:v>0</c:v>
                </c:pt>
                <c:pt idx="247">
                  <c:v>0</c:v>
                </c:pt>
                <c:pt idx="248">
                  <c:v>0</c:v>
                </c:pt>
                <c:pt idx="249">
                  <c:v>0</c:v>
                </c:pt>
                <c:pt idx="250">
                  <c:v>0</c:v>
                </c:pt>
                <c:pt idx="251">
                  <c:v>0</c:v>
                </c:pt>
                <c:pt idx="252">
                  <c:v>0</c:v>
                </c:pt>
                <c:pt idx="253">
                  <c:v>0</c:v>
                </c:pt>
                <c:pt idx="254">
                  <c:v>0</c:v>
                </c:pt>
                <c:pt idx="255">
                  <c:v>0</c:v>
                </c:pt>
                <c:pt idx="256">
                  <c:v>0</c:v>
                </c:pt>
                <c:pt idx="257">
                  <c:v>0</c:v>
                </c:pt>
                <c:pt idx="258">
                  <c:v>0</c:v>
                </c:pt>
                <c:pt idx="259">
                  <c:v>0</c:v>
                </c:pt>
                <c:pt idx="260">
                  <c:v>0</c:v>
                </c:pt>
                <c:pt idx="261">
                  <c:v>0</c:v>
                </c:pt>
                <c:pt idx="262">
                  <c:v>0</c:v>
                </c:pt>
                <c:pt idx="263">
                  <c:v>0</c:v>
                </c:pt>
                <c:pt idx="264">
                  <c:v>0</c:v>
                </c:pt>
                <c:pt idx="265">
                  <c:v>0</c:v>
                </c:pt>
                <c:pt idx="266">
                  <c:v>0</c:v>
                </c:pt>
                <c:pt idx="267">
                  <c:v>0</c:v>
                </c:pt>
                <c:pt idx="268">
                  <c:v>0</c:v>
                </c:pt>
                <c:pt idx="269">
                  <c:v>0</c:v>
                </c:pt>
                <c:pt idx="270">
                  <c:v>0</c:v>
                </c:pt>
                <c:pt idx="271">
                  <c:v>0</c:v>
                </c:pt>
                <c:pt idx="272">
                  <c:v>0</c:v>
                </c:pt>
                <c:pt idx="273">
                  <c:v>0</c:v>
                </c:pt>
                <c:pt idx="274">
                  <c:v>0</c:v>
                </c:pt>
                <c:pt idx="275">
                  <c:v>0</c:v>
                </c:pt>
                <c:pt idx="276">
                  <c:v>0</c:v>
                </c:pt>
                <c:pt idx="277">
                  <c:v>0</c:v>
                </c:pt>
                <c:pt idx="278">
                  <c:v>0</c:v>
                </c:pt>
                <c:pt idx="279">
                  <c:v>0</c:v>
                </c:pt>
                <c:pt idx="280">
                  <c:v>0</c:v>
                </c:pt>
                <c:pt idx="281">
                  <c:v>1</c:v>
                </c:pt>
                <c:pt idx="282">
                  <c:v>1</c:v>
                </c:pt>
                <c:pt idx="283">
                  <c:v>1</c:v>
                </c:pt>
                <c:pt idx="284">
                  <c:v>1</c:v>
                </c:pt>
                <c:pt idx="285">
                  <c:v>1</c:v>
                </c:pt>
                <c:pt idx="286">
                  <c:v>1</c:v>
                </c:pt>
                <c:pt idx="287">
                  <c:v>1</c:v>
                </c:pt>
                <c:pt idx="288">
                  <c:v>1</c:v>
                </c:pt>
                <c:pt idx="289">
                  <c:v>1</c:v>
                </c:pt>
                <c:pt idx="290">
                  <c:v>1</c:v>
                </c:pt>
                <c:pt idx="291">
                  <c:v>1</c:v>
                </c:pt>
                <c:pt idx="292">
                  <c:v>1</c:v>
                </c:pt>
                <c:pt idx="293">
                  <c:v>1</c:v>
                </c:pt>
                <c:pt idx="294">
                  <c:v>1</c:v>
                </c:pt>
                <c:pt idx="295">
                  <c:v>1</c:v>
                </c:pt>
                <c:pt idx="296">
                  <c:v>1</c:v>
                </c:pt>
                <c:pt idx="297">
                  <c:v>1</c:v>
                </c:pt>
                <c:pt idx="298">
                  <c:v>1</c:v>
                </c:pt>
                <c:pt idx="299">
                  <c:v>1</c:v>
                </c:pt>
                <c:pt idx="300">
                  <c:v>1</c:v>
                </c:pt>
                <c:pt idx="301">
                  <c:v>1</c:v>
                </c:pt>
                <c:pt idx="302">
                  <c:v>1</c:v>
                </c:pt>
                <c:pt idx="303">
                  <c:v>1</c:v>
                </c:pt>
                <c:pt idx="304">
                  <c:v>1</c:v>
                </c:pt>
                <c:pt idx="305">
                  <c:v>1</c:v>
                </c:pt>
                <c:pt idx="306">
                  <c:v>1</c:v>
                </c:pt>
                <c:pt idx="307">
                  <c:v>1</c:v>
                </c:pt>
                <c:pt idx="308">
                  <c:v>1</c:v>
                </c:pt>
                <c:pt idx="309">
                  <c:v>1</c:v>
                </c:pt>
                <c:pt idx="310">
                  <c:v>1</c:v>
                </c:pt>
                <c:pt idx="311">
                  <c:v>1</c:v>
                </c:pt>
                <c:pt idx="312">
                  <c:v>1</c:v>
                </c:pt>
                <c:pt idx="313">
                  <c:v>1</c:v>
                </c:pt>
                <c:pt idx="314">
                  <c:v>1</c:v>
                </c:pt>
                <c:pt idx="315">
                  <c:v>1</c:v>
                </c:pt>
                <c:pt idx="316">
                  <c:v>1</c:v>
                </c:pt>
                <c:pt idx="317">
                  <c:v>1</c:v>
                </c:pt>
                <c:pt idx="318">
                  <c:v>1</c:v>
                </c:pt>
                <c:pt idx="319">
                  <c:v>1</c:v>
                </c:pt>
                <c:pt idx="320">
                  <c:v>1</c:v>
                </c:pt>
                <c:pt idx="321">
                  <c:v>1</c:v>
                </c:pt>
                <c:pt idx="322">
                  <c:v>1</c:v>
                </c:pt>
                <c:pt idx="323">
                  <c:v>1</c:v>
                </c:pt>
                <c:pt idx="324">
                  <c:v>1</c:v>
                </c:pt>
                <c:pt idx="325">
                  <c:v>1</c:v>
                </c:pt>
                <c:pt idx="326">
                  <c:v>1</c:v>
                </c:pt>
                <c:pt idx="327">
                  <c:v>1</c:v>
                </c:pt>
                <c:pt idx="328">
                  <c:v>1</c:v>
                </c:pt>
                <c:pt idx="329">
                  <c:v>1</c:v>
                </c:pt>
                <c:pt idx="330">
                  <c:v>1</c:v>
                </c:pt>
                <c:pt idx="331">
                  <c:v>1</c:v>
                </c:pt>
                <c:pt idx="332">
                  <c:v>1</c:v>
                </c:pt>
                <c:pt idx="333">
                  <c:v>1</c:v>
                </c:pt>
                <c:pt idx="334">
                  <c:v>1</c:v>
                </c:pt>
                <c:pt idx="335">
                  <c:v>1</c:v>
                </c:pt>
                <c:pt idx="336">
                  <c:v>1</c:v>
                </c:pt>
                <c:pt idx="337">
                  <c:v>1</c:v>
                </c:pt>
                <c:pt idx="338">
                  <c:v>1</c:v>
                </c:pt>
                <c:pt idx="339">
                  <c:v>1</c:v>
                </c:pt>
                <c:pt idx="340">
                  <c:v>1</c:v>
                </c:pt>
                <c:pt idx="341">
                  <c:v>1</c:v>
                </c:pt>
                <c:pt idx="342">
                  <c:v>1</c:v>
                </c:pt>
                <c:pt idx="343">
                  <c:v>1</c:v>
                </c:pt>
                <c:pt idx="344">
                  <c:v>1</c:v>
                </c:pt>
                <c:pt idx="345">
                  <c:v>1</c:v>
                </c:pt>
                <c:pt idx="346">
                  <c:v>1</c:v>
                </c:pt>
                <c:pt idx="347">
                  <c:v>1</c:v>
                </c:pt>
                <c:pt idx="348">
                  <c:v>1</c:v>
                </c:pt>
                <c:pt idx="349">
                  <c:v>1</c:v>
                </c:pt>
                <c:pt idx="350">
                  <c:v>1</c:v>
                </c:pt>
                <c:pt idx="351">
                  <c:v>1</c:v>
                </c:pt>
                <c:pt idx="352">
                  <c:v>1</c:v>
                </c:pt>
                <c:pt idx="353">
                  <c:v>1</c:v>
                </c:pt>
                <c:pt idx="354">
                  <c:v>1</c:v>
                </c:pt>
                <c:pt idx="355">
                  <c:v>1</c:v>
                </c:pt>
                <c:pt idx="356">
                  <c:v>1</c:v>
                </c:pt>
                <c:pt idx="357">
                  <c:v>1</c:v>
                </c:pt>
                <c:pt idx="358">
                  <c:v>1</c:v>
                </c:pt>
                <c:pt idx="359">
                  <c:v>1</c:v>
                </c:pt>
                <c:pt idx="360">
                  <c:v>1</c:v>
                </c:pt>
                <c:pt idx="361">
                  <c:v>1</c:v>
                </c:pt>
                <c:pt idx="362">
                  <c:v>1</c:v>
                </c:pt>
                <c:pt idx="363">
                  <c:v>1</c:v>
                </c:pt>
                <c:pt idx="364">
                  <c:v>1</c:v>
                </c:pt>
                <c:pt idx="365">
                  <c:v>0</c:v>
                </c:pt>
                <c:pt idx="366">
                  <c:v>0</c:v>
                </c:pt>
                <c:pt idx="367">
                  <c:v>0</c:v>
                </c:pt>
                <c:pt idx="368">
                  <c:v>0</c:v>
                </c:pt>
                <c:pt idx="369">
                  <c:v>0</c:v>
                </c:pt>
                <c:pt idx="370">
                  <c:v>0</c:v>
                </c:pt>
                <c:pt idx="371">
                  <c:v>0</c:v>
                </c:pt>
                <c:pt idx="372">
                  <c:v>0</c:v>
                </c:pt>
                <c:pt idx="373">
                  <c:v>0</c:v>
                </c:pt>
                <c:pt idx="374">
                  <c:v>0</c:v>
                </c:pt>
                <c:pt idx="375">
                  <c:v>0</c:v>
                </c:pt>
                <c:pt idx="376">
                  <c:v>0</c:v>
                </c:pt>
                <c:pt idx="377">
                  <c:v>0</c:v>
                </c:pt>
                <c:pt idx="378">
                  <c:v>0</c:v>
                </c:pt>
                <c:pt idx="379">
                  <c:v>0</c:v>
                </c:pt>
                <c:pt idx="380">
                  <c:v>0</c:v>
                </c:pt>
                <c:pt idx="381">
                  <c:v>0</c:v>
                </c:pt>
                <c:pt idx="382">
                  <c:v>0</c:v>
                </c:pt>
                <c:pt idx="383">
                  <c:v>0</c:v>
                </c:pt>
                <c:pt idx="384">
                  <c:v>0</c:v>
                </c:pt>
                <c:pt idx="385">
                  <c:v>0</c:v>
                </c:pt>
                <c:pt idx="386">
                  <c:v>0</c:v>
                </c:pt>
                <c:pt idx="387">
                  <c:v>0</c:v>
                </c:pt>
                <c:pt idx="388">
                  <c:v>0</c:v>
                </c:pt>
                <c:pt idx="389">
                  <c:v>0</c:v>
                </c:pt>
                <c:pt idx="390">
                  <c:v>0</c:v>
                </c:pt>
                <c:pt idx="391">
                  <c:v>1</c:v>
                </c:pt>
                <c:pt idx="392">
                  <c:v>1</c:v>
                </c:pt>
                <c:pt idx="393">
                  <c:v>1</c:v>
                </c:pt>
                <c:pt idx="394">
                  <c:v>1</c:v>
                </c:pt>
                <c:pt idx="395">
                  <c:v>1</c:v>
                </c:pt>
                <c:pt idx="396">
                  <c:v>1</c:v>
                </c:pt>
                <c:pt idx="397">
                  <c:v>1</c:v>
                </c:pt>
                <c:pt idx="398">
                  <c:v>1</c:v>
                </c:pt>
                <c:pt idx="399">
                  <c:v>1</c:v>
                </c:pt>
                <c:pt idx="400">
                  <c:v>1</c:v>
                </c:pt>
                <c:pt idx="401">
                  <c:v>1</c:v>
                </c:pt>
                <c:pt idx="402">
                  <c:v>1</c:v>
                </c:pt>
                <c:pt idx="403">
                  <c:v>1</c:v>
                </c:pt>
                <c:pt idx="404">
                  <c:v>1</c:v>
                </c:pt>
                <c:pt idx="405">
                  <c:v>1</c:v>
                </c:pt>
                <c:pt idx="406">
                  <c:v>1</c:v>
                </c:pt>
                <c:pt idx="407">
                  <c:v>1</c:v>
                </c:pt>
                <c:pt idx="408">
                  <c:v>1</c:v>
                </c:pt>
                <c:pt idx="409">
                  <c:v>1</c:v>
                </c:pt>
                <c:pt idx="410">
                  <c:v>1</c:v>
                </c:pt>
                <c:pt idx="411">
                  <c:v>1</c:v>
                </c:pt>
                <c:pt idx="412">
                  <c:v>1</c:v>
                </c:pt>
                <c:pt idx="413">
                  <c:v>1</c:v>
                </c:pt>
                <c:pt idx="414">
                  <c:v>1</c:v>
                </c:pt>
                <c:pt idx="415">
                  <c:v>1</c:v>
                </c:pt>
                <c:pt idx="416">
                  <c:v>1</c:v>
                </c:pt>
                <c:pt idx="417">
                  <c:v>1</c:v>
                </c:pt>
                <c:pt idx="418">
                  <c:v>1</c:v>
                </c:pt>
                <c:pt idx="419">
                  <c:v>1</c:v>
                </c:pt>
                <c:pt idx="420">
                  <c:v>1</c:v>
                </c:pt>
                <c:pt idx="421">
                  <c:v>1</c:v>
                </c:pt>
                <c:pt idx="422">
                  <c:v>1</c:v>
                </c:pt>
                <c:pt idx="423">
                  <c:v>1</c:v>
                </c:pt>
                <c:pt idx="424">
                  <c:v>1</c:v>
                </c:pt>
                <c:pt idx="425">
                  <c:v>1</c:v>
                </c:pt>
                <c:pt idx="426">
                  <c:v>1</c:v>
                </c:pt>
                <c:pt idx="427">
                  <c:v>1</c:v>
                </c:pt>
                <c:pt idx="428">
                  <c:v>1</c:v>
                </c:pt>
                <c:pt idx="429">
                  <c:v>1</c:v>
                </c:pt>
                <c:pt idx="430">
                  <c:v>1</c:v>
                </c:pt>
                <c:pt idx="431">
                  <c:v>1</c:v>
                </c:pt>
                <c:pt idx="432">
                  <c:v>1</c:v>
                </c:pt>
                <c:pt idx="433">
                  <c:v>1</c:v>
                </c:pt>
                <c:pt idx="434">
                  <c:v>1</c:v>
                </c:pt>
                <c:pt idx="435">
                  <c:v>1</c:v>
                </c:pt>
                <c:pt idx="436">
                  <c:v>1</c:v>
                </c:pt>
                <c:pt idx="437">
                  <c:v>1</c:v>
                </c:pt>
                <c:pt idx="438">
                  <c:v>1</c:v>
                </c:pt>
                <c:pt idx="439">
                  <c:v>1</c:v>
                </c:pt>
                <c:pt idx="440">
                  <c:v>1</c:v>
                </c:pt>
                <c:pt idx="441">
                  <c:v>1</c:v>
                </c:pt>
                <c:pt idx="442">
                  <c:v>1</c:v>
                </c:pt>
                <c:pt idx="443">
                  <c:v>1</c:v>
                </c:pt>
                <c:pt idx="444">
                  <c:v>1</c:v>
                </c:pt>
                <c:pt idx="445">
                  <c:v>1</c:v>
                </c:pt>
                <c:pt idx="446">
                  <c:v>1</c:v>
                </c:pt>
                <c:pt idx="447">
                  <c:v>1</c:v>
                </c:pt>
                <c:pt idx="448">
                  <c:v>1</c:v>
                </c:pt>
                <c:pt idx="449">
                  <c:v>1</c:v>
                </c:pt>
                <c:pt idx="450">
                  <c:v>1</c:v>
                </c:pt>
                <c:pt idx="451">
                  <c:v>1</c:v>
                </c:pt>
                <c:pt idx="452">
                  <c:v>1</c:v>
                </c:pt>
                <c:pt idx="453">
                  <c:v>1</c:v>
                </c:pt>
                <c:pt idx="454">
                  <c:v>1</c:v>
                </c:pt>
                <c:pt idx="455">
                  <c:v>1</c:v>
                </c:pt>
                <c:pt idx="456">
                  <c:v>1</c:v>
                </c:pt>
                <c:pt idx="457">
                  <c:v>1</c:v>
                </c:pt>
                <c:pt idx="458">
                  <c:v>1</c:v>
                </c:pt>
                <c:pt idx="459">
                  <c:v>1</c:v>
                </c:pt>
                <c:pt idx="460">
                  <c:v>1</c:v>
                </c:pt>
                <c:pt idx="461">
                  <c:v>1</c:v>
                </c:pt>
                <c:pt idx="462">
                  <c:v>1</c:v>
                </c:pt>
                <c:pt idx="463">
                  <c:v>1</c:v>
                </c:pt>
                <c:pt idx="464">
                  <c:v>1</c:v>
                </c:pt>
                <c:pt idx="465">
                  <c:v>1</c:v>
                </c:pt>
                <c:pt idx="466">
                  <c:v>1</c:v>
                </c:pt>
                <c:pt idx="467">
                  <c:v>1</c:v>
                </c:pt>
                <c:pt idx="468">
                  <c:v>1</c:v>
                </c:pt>
                <c:pt idx="469">
                  <c:v>1</c:v>
                </c:pt>
                <c:pt idx="470">
                  <c:v>1</c:v>
                </c:pt>
                <c:pt idx="471">
                  <c:v>1</c:v>
                </c:pt>
                <c:pt idx="472">
                  <c:v>1</c:v>
                </c:pt>
                <c:pt idx="473">
                  <c:v>1</c:v>
                </c:pt>
                <c:pt idx="474">
                  <c:v>1</c:v>
                </c:pt>
                <c:pt idx="475">
                  <c:v>1</c:v>
                </c:pt>
                <c:pt idx="476">
                  <c:v>1</c:v>
                </c:pt>
                <c:pt idx="477">
                  <c:v>1</c:v>
                </c:pt>
                <c:pt idx="478">
                  <c:v>1</c:v>
                </c:pt>
                <c:pt idx="479">
                  <c:v>1</c:v>
                </c:pt>
                <c:pt idx="480">
                  <c:v>1</c:v>
                </c:pt>
                <c:pt idx="481">
                  <c:v>1</c:v>
                </c:pt>
                <c:pt idx="482">
                  <c:v>1</c:v>
                </c:pt>
                <c:pt idx="483">
                  <c:v>1</c:v>
                </c:pt>
                <c:pt idx="484">
                  <c:v>1</c:v>
                </c:pt>
                <c:pt idx="485">
                  <c:v>1</c:v>
                </c:pt>
                <c:pt idx="486">
                  <c:v>1</c:v>
                </c:pt>
                <c:pt idx="487">
                  <c:v>1</c:v>
                </c:pt>
                <c:pt idx="488">
                  <c:v>1</c:v>
                </c:pt>
                <c:pt idx="489">
                  <c:v>1</c:v>
                </c:pt>
                <c:pt idx="490">
                  <c:v>1</c:v>
                </c:pt>
                <c:pt idx="491">
                  <c:v>1</c:v>
                </c:pt>
                <c:pt idx="492">
                  <c:v>1</c:v>
                </c:pt>
                <c:pt idx="493">
                  <c:v>1</c:v>
                </c:pt>
                <c:pt idx="494">
                  <c:v>1</c:v>
                </c:pt>
                <c:pt idx="495">
                  <c:v>1</c:v>
                </c:pt>
                <c:pt idx="496">
                  <c:v>1</c:v>
                </c:pt>
                <c:pt idx="497">
                  <c:v>1</c:v>
                </c:pt>
                <c:pt idx="498">
                  <c:v>1</c:v>
                </c:pt>
                <c:pt idx="499">
                  <c:v>1</c:v>
                </c:pt>
                <c:pt idx="500">
                  <c:v>1</c:v>
                </c:pt>
                <c:pt idx="501">
                  <c:v>1</c:v>
                </c:pt>
                <c:pt idx="502">
                  <c:v>1</c:v>
                </c:pt>
                <c:pt idx="503">
                  <c:v>1</c:v>
                </c:pt>
                <c:pt idx="504">
                  <c:v>1</c:v>
                </c:pt>
                <c:pt idx="505">
                  <c:v>1</c:v>
                </c:pt>
                <c:pt idx="506">
                  <c:v>1</c:v>
                </c:pt>
                <c:pt idx="507">
                  <c:v>1</c:v>
                </c:pt>
                <c:pt idx="508">
                  <c:v>1</c:v>
                </c:pt>
                <c:pt idx="509">
                  <c:v>1</c:v>
                </c:pt>
                <c:pt idx="510">
                  <c:v>1</c:v>
                </c:pt>
                <c:pt idx="511">
                  <c:v>1</c:v>
                </c:pt>
                <c:pt idx="512">
                  <c:v>1</c:v>
                </c:pt>
                <c:pt idx="513">
                  <c:v>1</c:v>
                </c:pt>
                <c:pt idx="514">
                  <c:v>1</c:v>
                </c:pt>
                <c:pt idx="515">
                  <c:v>1</c:v>
                </c:pt>
                <c:pt idx="516">
                  <c:v>1</c:v>
                </c:pt>
                <c:pt idx="517">
                  <c:v>1</c:v>
                </c:pt>
                <c:pt idx="518">
                  <c:v>1</c:v>
                </c:pt>
                <c:pt idx="519">
                  <c:v>1</c:v>
                </c:pt>
                <c:pt idx="520">
                  <c:v>1</c:v>
                </c:pt>
                <c:pt idx="521">
                  <c:v>1</c:v>
                </c:pt>
                <c:pt idx="522">
                  <c:v>1</c:v>
                </c:pt>
                <c:pt idx="523">
                  <c:v>1</c:v>
                </c:pt>
                <c:pt idx="524">
                  <c:v>1</c:v>
                </c:pt>
                <c:pt idx="525">
                  <c:v>1</c:v>
                </c:pt>
                <c:pt idx="526">
                  <c:v>1</c:v>
                </c:pt>
                <c:pt idx="527">
                  <c:v>1</c:v>
                </c:pt>
                <c:pt idx="528">
                  <c:v>1</c:v>
                </c:pt>
                <c:pt idx="529">
                  <c:v>1</c:v>
                </c:pt>
                <c:pt idx="530">
                  <c:v>1</c:v>
                </c:pt>
                <c:pt idx="531">
                  <c:v>1</c:v>
                </c:pt>
                <c:pt idx="532">
                  <c:v>1</c:v>
                </c:pt>
                <c:pt idx="533">
                  <c:v>1</c:v>
                </c:pt>
                <c:pt idx="534">
                  <c:v>1</c:v>
                </c:pt>
                <c:pt idx="535">
                  <c:v>1</c:v>
                </c:pt>
                <c:pt idx="536">
                  <c:v>1</c:v>
                </c:pt>
                <c:pt idx="537">
                  <c:v>1</c:v>
                </c:pt>
                <c:pt idx="538">
                  <c:v>1</c:v>
                </c:pt>
                <c:pt idx="539">
                  <c:v>1</c:v>
                </c:pt>
                <c:pt idx="540">
                  <c:v>1</c:v>
                </c:pt>
                <c:pt idx="541">
                  <c:v>1</c:v>
                </c:pt>
                <c:pt idx="542">
                  <c:v>1</c:v>
                </c:pt>
                <c:pt idx="543">
                  <c:v>1</c:v>
                </c:pt>
                <c:pt idx="544">
                  <c:v>1</c:v>
                </c:pt>
                <c:pt idx="545">
                  <c:v>1</c:v>
                </c:pt>
                <c:pt idx="546">
                  <c:v>1</c:v>
                </c:pt>
                <c:pt idx="547">
                  <c:v>1</c:v>
                </c:pt>
                <c:pt idx="548">
                  <c:v>1</c:v>
                </c:pt>
                <c:pt idx="549">
                  <c:v>1</c:v>
                </c:pt>
                <c:pt idx="550">
                  <c:v>1</c:v>
                </c:pt>
                <c:pt idx="551">
                  <c:v>1</c:v>
                </c:pt>
                <c:pt idx="552">
                  <c:v>1</c:v>
                </c:pt>
                <c:pt idx="553">
                  <c:v>1</c:v>
                </c:pt>
                <c:pt idx="554">
                  <c:v>1</c:v>
                </c:pt>
                <c:pt idx="555">
                  <c:v>1</c:v>
                </c:pt>
                <c:pt idx="556">
                  <c:v>1</c:v>
                </c:pt>
                <c:pt idx="557">
                  <c:v>1</c:v>
                </c:pt>
                <c:pt idx="558">
                  <c:v>1</c:v>
                </c:pt>
                <c:pt idx="559">
                  <c:v>1</c:v>
                </c:pt>
                <c:pt idx="560">
                  <c:v>1</c:v>
                </c:pt>
                <c:pt idx="561">
                  <c:v>1</c:v>
                </c:pt>
                <c:pt idx="562">
                  <c:v>1</c:v>
                </c:pt>
                <c:pt idx="563">
                  <c:v>1</c:v>
                </c:pt>
                <c:pt idx="564">
                  <c:v>1</c:v>
                </c:pt>
                <c:pt idx="565">
                  <c:v>1</c:v>
                </c:pt>
                <c:pt idx="566">
                  <c:v>1</c:v>
                </c:pt>
                <c:pt idx="567">
                  <c:v>1</c:v>
                </c:pt>
                <c:pt idx="568">
                  <c:v>1</c:v>
                </c:pt>
                <c:pt idx="569">
                  <c:v>1</c:v>
                </c:pt>
                <c:pt idx="570">
                  <c:v>1</c:v>
                </c:pt>
                <c:pt idx="571">
                  <c:v>1</c:v>
                </c:pt>
                <c:pt idx="572">
                  <c:v>1</c:v>
                </c:pt>
                <c:pt idx="573">
                  <c:v>1</c:v>
                </c:pt>
                <c:pt idx="574">
                  <c:v>1</c:v>
                </c:pt>
                <c:pt idx="575">
                  <c:v>1</c:v>
                </c:pt>
                <c:pt idx="576">
                  <c:v>1</c:v>
                </c:pt>
                <c:pt idx="577">
                  <c:v>1</c:v>
                </c:pt>
                <c:pt idx="578">
                  <c:v>1</c:v>
                </c:pt>
                <c:pt idx="579">
                  <c:v>1</c:v>
                </c:pt>
                <c:pt idx="580">
                  <c:v>1</c:v>
                </c:pt>
                <c:pt idx="581">
                  <c:v>1</c:v>
                </c:pt>
                <c:pt idx="582">
                  <c:v>1</c:v>
                </c:pt>
                <c:pt idx="583">
                  <c:v>1</c:v>
                </c:pt>
                <c:pt idx="584">
                  <c:v>1</c:v>
                </c:pt>
                <c:pt idx="585">
                  <c:v>1</c:v>
                </c:pt>
                <c:pt idx="586">
                  <c:v>1</c:v>
                </c:pt>
                <c:pt idx="587">
                  <c:v>1</c:v>
                </c:pt>
                <c:pt idx="588">
                  <c:v>1</c:v>
                </c:pt>
                <c:pt idx="589">
                  <c:v>1</c:v>
                </c:pt>
                <c:pt idx="590">
                  <c:v>1</c:v>
                </c:pt>
                <c:pt idx="591">
                  <c:v>1</c:v>
                </c:pt>
                <c:pt idx="592">
                  <c:v>1</c:v>
                </c:pt>
                <c:pt idx="593">
                  <c:v>1</c:v>
                </c:pt>
                <c:pt idx="594">
                  <c:v>1</c:v>
                </c:pt>
                <c:pt idx="595">
                  <c:v>1</c:v>
                </c:pt>
                <c:pt idx="596">
                  <c:v>1</c:v>
                </c:pt>
                <c:pt idx="597">
                  <c:v>1</c:v>
                </c:pt>
                <c:pt idx="598">
                  <c:v>1</c:v>
                </c:pt>
                <c:pt idx="599">
                  <c:v>1</c:v>
                </c:pt>
                <c:pt idx="600">
                  <c:v>1</c:v>
                </c:pt>
                <c:pt idx="601">
                  <c:v>1</c:v>
                </c:pt>
                <c:pt idx="602">
                  <c:v>1</c:v>
                </c:pt>
                <c:pt idx="603">
                  <c:v>1</c:v>
                </c:pt>
                <c:pt idx="604">
                  <c:v>1</c:v>
                </c:pt>
                <c:pt idx="605">
                  <c:v>1</c:v>
                </c:pt>
                <c:pt idx="606">
                  <c:v>1</c:v>
                </c:pt>
                <c:pt idx="607">
                  <c:v>1</c:v>
                </c:pt>
                <c:pt idx="608">
                  <c:v>1</c:v>
                </c:pt>
                <c:pt idx="609">
                  <c:v>1</c:v>
                </c:pt>
                <c:pt idx="610">
                  <c:v>1</c:v>
                </c:pt>
                <c:pt idx="611">
                  <c:v>1</c:v>
                </c:pt>
                <c:pt idx="612">
                  <c:v>1</c:v>
                </c:pt>
                <c:pt idx="613">
                  <c:v>1</c:v>
                </c:pt>
                <c:pt idx="614">
                  <c:v>1</c:v>
                </c:pt>
                <c:pt idx="615">
                  <c:v>1</c:v>
                </c:pt>
                <c:pt idx="616">
                  <c:v>1</c:v>
                </c:pt>
                <c:pt idx="617">
                  <c:v>1</c:v>
                </c:pt>
                <c:pt idx="618">
                  <c:v>1</c:v>
                </c:pt>
                <c:pt idx="619">
                  <c:v>1</c:v>
                </c:pt>
                <c:pt idx="620">
                  <c:v>1</c:v>
                </c:pt>
                <c:pt idx="621">
                  <c:v>1</c:v>
                </c:pt>
                <c:pt idx="622">
                  <c:v>1</c:v>
                </c:pt>
                <c:pt idx="623">
                  <c:v>1</c:v>
                </c:pt>
                <c:pt idx="624">
                  <c:v>1</c:v>
                </c:pt>
                <c:pt idx="625">
                  <c:v>1</c:v>
                </c:pt>
                <c:pt idx="626">
                  <c:v>1</c:v>
                </c:pt>
                <c:pt idx="627">
                  <c:v>1</c:v>
                </c:pt>
                <c:pt idx="628">
                  <c:v>1</c:v>
                </c:pt>
                <c:pt idx="629">
                  <c:v>1</c:v>
                </c:pt>
                <c:pt idx="630">
                  <c:v>1</c:v>
                </c:pt>
                <c:pt idx="631">
                  <c:v>1</c:v>
                </c:pt>
                <c:pt idx="632">
                  <c:v>1</c:v>
                </c:pt>
                <c:pt idx="633">
                  <c:v>1</c:v>
                </c:pt>
                <c:pt idx="634">
                  <c:v>1</c:v>
                </c:pt>
                <c:pt idx="635">
                  <c:v>1</c:v>
                </c:pt>
                <c:pt idx="636">
                  <c:v>1</c:v>
                </c:pt>
                <c:pt idx="637">
                  <c:v>1</c:v>
                </c:pt>
                <c:pt idx="638">
                  <c:v>1</c:v>
                </c:pt>
                <c:pt idx="639">
                  <c:v>1</c:v>
                </c:pt>
                <c:pt idx="640">
                  <c:v>1</c:v>
                </c:pt>
                <c:pt idx="641">
                  <c:v>1</c:v>
                </c:pt>
                <c:pt idx="642">
                  <c:v>1</c:v>
                </c:pt>
                <c:pt idx="643">
                  <c:v>1</c:v>
                </c:pt>
                <c:pt idx="644">
                  <c:v>1</c:v>
                </c:pt>
                <c:pt idx="645">
                  <c:v>1</c:v>
                </c:pt>
                <c:pt idx="646">
                  <c:v>1</c:v>
                </c:pt>
                <c:pt idx="647">
                  <c:v>1</c:v>
                </c:pt>
                <c:pt idx="648">
                  <c:v>1</c:v>
                </c:pt>
                <c:pt idx="649">
                  <c:v>1</c:v>
                </c:pt>
                <c:pt idx="650">
                  <c:v>1</c:v>
                </c:pt>
                <c:pt idx="651">
                  <c:v>1</c:v>
                </c:pt>
                <c:pt idx="652">
                  <c:v>1</c:v>
                </c:pt>
                <c:pt idx="653">
                  <c:v>1</c:v>
                </c:pt>
                <c:pt idx="654">
                  <c:v>1</c:v>
                </c:pt>
                <c:pt idx="655">
                  <c:v>1</c:v>
                </c:pt>
                <c:pt idx="656">
                  <c:v>1</c:v>
                </c:pt>
                <c:pt idx="657">
                  <c:v>1</c:v>
                </c:pt>
                <c:pt idx="658">
                  <c:v>1</c:v>
                </c:pt>
                <c:pt idx="659">
                  <c:v>1</c:v>
                </c:pt>
                <c:pt idx="660">
                  <c:v>1</c:v>
                </c:pt>
                <c:pt idx="661">
                  <c:v>1</c:v>
                </c:pt>
                <c:pt idx="662">
                  <c:v>1</c:v>
                </c:pt>
                <c:pt idx="663">
                  <c:v>1</c:v>
                </c:pt>
                <c:pt idx="664">
                  <c:v>1</c:v>
                </c:pt>
                <c:pt idx="665">
                  <c:v>1</c:v>
                </c:pt>
                <c:pt idx="666">
                  <c:v>1</c:v>
                </c:pt>
                <c:pt idx="667">
                  <c:v>1</c:v>
                </c:pt>
                <c:pt idx="668">
                  <c:v>1</c:v>
                </c:pt>
                <c:pt idx="669">
                  <c:v>1</c:v>
                </c:pt>
                <c:pt idx="670">
                  <c:v>1</c:v>
                </c:pt>
                <c:pt idx="671">
                  <c:v>1</c:v>
                </c:pt>
                <c:pt idx="672">
                  <c:v>1</c:v>
                </c:pt>
                <c:pt idx="673">
                  <c:v>1</c:v>
                </c:pt>
                <c:pt idx="674">
                  <c:v>1</c:v>
                </c:pt>
                <c:pt idx="675">
                  <c:v>1</c:v>
                </c:pt>
                <c:pt idx="676">
                  <c:v>1</c:v>
                </c:pt>
                <c:pt idx="677">
                  <c:v>1</c:v>
                </c:pt>
                <c:pt idx="678">
                  <c:v>1</c:v>
                </c:pt>
                <c:pt idx="679">
                  <c:v>1</c:v>
                </c:pt>
                <c:pt idx="680">
                  <c:v>1</c:v>
                </c:pt>
                <c:pt idx="681">
                  <c:v>1</c:v>
                </c:pt>
                <c:pt idx="682">
                  <c:v>1</c:v>
                </c:pt>
                <c:pt idx="683">
                  <c:v>1</c:v>
                </c:pt>
                <c:pt idx="684">
                  <c:v>1</c:v>
                </c:pt>
                <c:pt idx="685">
                  <c:v>1</c:v>
                </c:pt>
                <c:pt idx="686">
                  <c:v>1</c:v>
                </c:pt>
                <c:pt idx="687">
                  <c:v>1</c:v>
                </c:pt>
                <c:pt idx="688">
                  <c:v>1</c:v>
                </c:pt>
                <c:pt idx="689">
                  <c:v>1</c:v>
                </c:pt>
                <c:pt idx="690">
                  <c:v>1</c:v>
                </c:pt>
                <c:pt idx="691">
                  <c:v>1</c:v>
                </c:pt>
                <c:pt idx="692">
                  <c:v>1</c:v>
                </c:pt>
                <c:pt idx="693">
                  <c:v>1</c:v>
                </c:pt>
                <c:pt idx="694">
                  <c:v>1</c:v>
                </c:pt>
                <c:pt idx="695">
                  <c:v>1</c:v>
                </c:pt>
                <c:pt idx="696">
                  <c:v>1</c:v>
                </c:pt>
                <c:pt idx="697">
                  <c:v>1</c:v>
                </c:pt>
                <c:pt idx="698">
                  <c:v>1</c:v>
                </c:pt>
                <c:pt idx="699">
                  <c:v>1</c:v>
                </c:pt>
                <c:pt idx="700">
                  <c:v>1</c:v>
                </c:pt>
                <c:pt idx="701">
                  <c:v>1</c:v>
                </c:pt>
                <c:pt idx="702">
                  <c:v>1</c:v>
                </c:pt>
                <c:pt idx="703">
                  <c:v>1</c:v>
                </c:pt>
                <c:pt idx="704">
                  <c:v>1</c:v>
                </c:pt>
                <c:pt idx="705">
                  <c:v>1</c:v>
                </c:pt>
                <c:pt idx="706">
                  <c:v>1</c:v>
                </c:pt>
                <c:pt idx="707">
                  <c:v>1</c:v>
                </c:pt>
                <c:pt idx="708">
                  <c:v>1</c:v>
                </c:pt>
                <c:pt idx="709">
                  <c:v>1</c:v>
                </c:pt>
                <c:pt idx="710">
                  <c:v>1</c:v>
                </c:pt>
                <c:pt idx="711">
                  <c:v>1</c:v>
                </c:pt>
                <c:pt idx="712">
                  <c:v>1</c:v>
                </c:pt>
                <c:pt idx="713">
                  <c:v>1</c:v>
                </c:pt>
                <c:pt idx="714">
                  <c:v>1</c:v>
                </c:pt>
                <c:pt idx="715">
                  <c:v>1</c:v>
                </c:pt>
                <c:pt idx="716">
                  <c:v>1</c:v>
                </c:pt>
                <c:pt idx="717">
                  <c:v>1</c:v>
                </c:pt>
                <c:pt idx="718">
                  <c:v>1</c:v>
                </c:pt>
                <c:pt idx="719">
                  <c:v>1</c:v>
                </c:pt>
                <c:pt idx="720">
                  <c:v>1</c:v>
                </c:pt>
                <c:pt idx="721">
                  <c:v>1</c:v>
                </c:pt>
                <c:pt idx="722">
                  <c:v>1</c:v>
                </c:pt>
                <c:pt idx="723">
                  <c:v>1</c:v>
                </c:pt>
                <c:pt idx="724">
                  <c:v>1</c:v>
                </c:pt>
                <c:pt idx="725">
                  <c:v>1</c:v>
                </c:pt>
                <c:pt idx="726">
                  <c:v>1</c:v>
                </c:pt>
                <c:pt idx="727">
                  <c:v>1</c:v>
                </c:pt>
                <c:pt idx="728">
                  <c:v>1</c:v>
                </c:pt>
                <c:pt idx="729">
                  <c:v>1</c:v>
                </c:pt>
                <c:pt idx="730">
                  <c:v>1</c:v>
                </c:pt>
                <c:pt idx="731">
                  <c:v>1</c:v>
                </c:pt>
                <c:pt idx="732">
                  <c:v>1</c:v>
                </c:pt>
                <c:pt idx="733">
                  <c:v>1</c:v>
                </c:pt>
                <c:pt idx="734">
                  <c:v>1</c:v>
                </c:pt>
                <c:pt idx="735">
                  <c:v>1</c:v>
                </c:pt>
                <c:pt idx="736">
                  <c:v>1</c:v>
                </c:pt>
                <c:pt idx="737">
                  <c:v>1</c:v>
                </c:pt>
                <c:pt idx="738">
                  <c:v>1</c:v>
                </c:pt>
                <c:pt idx="739">
                  <c:v>1</c:v>
                </c:pt>
                <c:pt idx="740">
                  <c:v>1</c:v>
                </c:pt>
                <c:pt idx="741">
                  <c:v>1</c:v>
                </c:pt>
                <c:pt idx="742">
                  <c:v>1</c:v>
                </c:pt>
                <c:pt idx="743">
                  <c:v>1</c:v>
                </c:pt>
                <c:pt idx="744">
                  <c:v>1</c:v>
                </c:pt>
                <c:pt idx="745">
                  <c:v>1</c:v>
                </c:pt>
                <c:pt idx="746">
                  <c:v>1</c:v>
                </c:pt>
                <c:pt idx="747">
                  <c:v>1</c:v>
                </c:pt>
                <c:pt idx="748">
                  <c:v>1</c:v>
                </c:pt>
                <c:pt idx="749">
                  <c:v>1</c:v>
                </c:pt>
                <c:pt idx="750">
                  <c:v>1</c:v>
                </c:pt>
                <c:pt idx="751">
                  <c:v>1</c:v>
                </c:pt>
                <c:pt idx="752">
                  <c:v>1</c:v>
                </c:pt>
                <c:pt idx="753">
                  <c:v>1</c:v>
                </c:pt>
                <c:pt idx="754">
                  <c:v>1</c:v>
                </c:pt>
                <c:pt idx="755">
                  <c:v>1</c:v>
                </c:pt>
                <c:pt idx="756">
                  <c:v>1</c:v>
                </c:pt>
                <c:pt idx="757">
                  <c:v>1</c:v>
                </c:pt>
                <c:pt idx="758">
                  <c:v>1</c:v>
                </c:pt>
                <c:pt idx="759">
                  <c:v>1</c:v>
                </c:pt>
                <c:pt idx="760">
                  <c:v>1</c:v>
                </c:pt>
                <c:pt idx="761">
                  <c:v>1</c:v>
                </c:pt>
                <c:pt idx="762">
                  <c:v>1</c:v>
                </c:pt>
                <c:pt idx="763">
                  <c:v>1</c:v>
                </c:pt>
                <c:pt idx="764">
                  <c:v>1</c:v>
                </c:pt>
                <c:pt idx="765">
                  <c:v>1</c:v>
                </c:pt>
                <c:pt idx="766">
                  <c:v>1</c:v>
                </c:pt>
                <c:pt idx="767">
                  <c:v>1</c:v>
                </c:pt>
                <c:pt idx="768">
                  <c:v>1</c:v>
                </c:pt>
                <c:pt idx="769">
                  <c:v>1</c:v>
                </c:pt>
                <c:pt idx="770">
                  <c:v>1</c:v>
                </c:pt>
                <c:pt idx="771">
                  <c:v>1</c:v>
                </c:pt>
                <c:pt idx="772">
                  <c:v>1</c:v>
                </c:pt>
                <c:pt idx="773">
                  <c:v>1</c:v>
                </c:pt>
                <c:pt idx="774">
                  <c:v>1</c:v>
                </c:pt>
                <c:pt idx="775">
                  <c:v>1</c:v>
                </c:pt>
                <c:pt idx="776">
                  <c:v>1</c:v>
                </c:pt>
                <c:pt idx="777">
                  <c:v>1</c:v>
                </c:pt>
                <c:pt idx="778">
                  <c:v>1</c:v>
                </c:pt>
                <c:pt idx="779">
                  <c:v>1</c:v>
                </c:pt>
                <c:pt idx="780">
                  <c:v>1</c:v>
                </c:pt>
                <c:pt idx="781">
                  <c:v>1</c:v>
                </c:pt>
                <c:pt idx="782">
                  <c:v>1</c:v>
                </c:pt>
                <c:pt idx="783">
                  <c:v>1</c:v>
                </c:pt>
                <c:pt idx="784">
                  <c:v>1</c:v>
                </c:pt>
                <c:pt idx="785">
                  <c:v>1</c:v>
                </c:pt>
                <c:pt idx="786">
                  <c:v>1</c:v>
                </c:pt>
                <c:pt idx="787">
                  <c:v>1</c:v>
                </c:pt>
                <c:pt idx="788">
                  <c:v>1</c:v>
                </c:pt>
                <c:pt idx="789">
                  <c:v>1</c:v>
                </c:pt>
                <c:pt idx="790">
                  <c:v>1</c:v>
                </c:pt>
                <c:pt idx="791">
                  <c:v>1</c:v>
                </c:pt>
                <c:pt idx="792">
                  <c:v>1</c:v>
                </c:pt>
                <c:pt idx="793">
                  <c:v>1</c:v>
                </c:pt>
                <c:pt idx="794">
                  <c:v>1</c:v>
                </c:pt>
                <c:pt idx="795">
                  <c:v>1</c:v>
                </c:pt>
                <c:pt idx="796">
                  <c:v>1</c:v>
                </c:pt>
                <c:pt idx="797">
                  <c:v>1</c:v>
                </c:pt>
                <c:pt idx="798">
                  <c:v>1</c:v>
                </c:pt>
                <c:pt idx="799">
                  <c:v>1</c:v>
                </c:pt>
                <c:pt idx="800">
                  <c:v>1</c:v>
                </c:pt>
                <c:pt idx="801">
                  <c:v>1</c:v>
                </c:pt>
                <c:pt idx="802">
                  <c:v>1</c:v>
                </c:pt>
                <c:pt idx="803">
                  <c:v>1</c:v>
                </c:pt>
                <c:pt idx="804">
                  <c:v>1</c:v>
                </c:pt>
                <c:pt idx="805">
                  <c:v>1</c:v>
                </c:pt>
                <c:pt idx="806">
                  <c:v>1</c:v>
                </c:pt>
                <c:pt idx="807">
                  <c:v>1</c:v>
                </c:pt>
                <c:pt idx="808">
                  <c:v>1</c:v>
                </c:pt>
                <c:pt idx="809">
                  <c:v>1</c:v>
                </c:pt>
                <c:pt idx="810">
                  <c:v>1</c:v>
                </c:pt>
                <c:pt idx="811">
                  <c:v>1</c:v>
                </c:pt>
                <c:pt idx="812">
                  <c:v>1</c:v>
                </c:pt>
                <c:pt idx="813">
                  <c:v>1</c:v>
                </c:pt>
                <c:pt idx="814">
                  <c:v>1</c:v>
                </c:pt>
                <c:pt idx="815">
                  <c:v>1</c:v>
                </c:pt>
                <c:pt idx="816">
                  <c:v>1</c:v>
                </c:pt>
                <c:pt idx="817">
                  <c:v>1</c:v>
                </c:pt>
                <c:pt idx="818">
                  <c:v>1</c:v>
                </c:pt>
                <c:pt idx="819">
                  <c:v>1</c:v>
                </c:pt>
                <c:pt idx="820">
                  <c:v>1</c:v>
                </c:pt>
                <c:pt idx="821">
                  <c:v>1</c:v>
                </c:pt>
                <c:pt idx="822">
                  <c:v>1</c:v>
                </c:pt>
                <c:pt idx="823">
                  <c:v>1</c:v>
                </c:pt>
                <c:pt idx="824">
                  <c:v>1</c:v>
                </c:pt>
                <c:pt idx="825">
                  <c:v>1</c:v>
                </c:pt>
                <c:pt idx="826">
                  <c:v>1</c:v>
                </c:pt>
                <c:pt idx="827">
                  <c:v>1</c:v>
                </c:pt>
                <c:pt idx="828">
                  <c:v>1</c:v>
                </c:pt>
                <c:pt idx="829">
                  <c:v>1</c:v>
                </c:pt>
                <c:pt idx="830">
                  <c:v>1</c:v>
                </c:pt>
                <c:pt idx="831">
                  <c:v>1</c:v>
                </c:pt>
                <c:pt idx="832">
                  <c:v>1</c:v>
                </c:pt>
                <c:pt idx="833">
                  <c:v>1</c:v>
                </c:pt>
                <c:pt idx="834">
                  <c:v>1</c:v>
                </c:pt>
                <c:pt idx="835">
                  <c:v>1</c:v>
                </c:pt>
                <c:pt idx="836">
                  <c:v>1</c:v>
                </c:pt>
                <c:pt idx="837">
                  <c:v>1</c:v>
                </c:pt>
                <c:pt idx="838">
                  <c:v>1</c:v>
                </c:pt>
                <c:pt idx="839">
                  <c:v>1</c:v>
                </c:pt>
                <c:pt idx="840">
                  <c:v>1</c:v>
                </c:pt>
                <c:pt idx="841">
                  <c:v>1</c:v>
                </c:pt>
                <c:pt idx="842">
                  <c:v>1</c:v>
                </c:pt>
                <c:pt idx="843">
                  <c:v>1</c:v>
                </c:pt>
                <c:pt idx="844">
                  <c:v>1</c:v>
                </c:pt>
                <c:pt idx="845">
                  <c:v>1</c:v>
                </c:pt>
                <c:pt idx="846">
                  <c:v>1</c:v>
                </c:pt>
                <c:pt idx="847">
                  <c:v>2</c:v>
                </c:pt>
                <c:pt idx="848">
                  <c:v>2</c:v>
                </c:pt>
                <c:pt idx="849">
                  <c:v>2</c:v>
                </c:pt>
                <c:pt idx="850">
                  <c:v>2</c:v>
                </c:pt>
                <c:pt idx="851">
                  <c:v>2</c:v>
                </c:pt>
                <c:pt idx="852">
                  <c:v>2</c:v>
                </c:pt>
                <c:pt idx="853">
                  <c:v>2</c:v>
                </c:pt>
                <c:pt idx="854">
                  <c:v>2</c:v>
                </c:pt>
                <c:pt idx="855">
                  <c:v>2</c:v>
                </c:pt>
                <c:pt idx="856">
                  <c:v>2</c:v>
                </c:pt>
                <c:pt idx="857">
                  <c:v>2</c:v>
                </c:pt>
                <c:pt idx="858">
                  <c:v>2</c:v>
                </c:pt>
                <c:pt idx="859">
                  <c:v>2</c:v>
                </c:pt>
                <c:pt idx="860">
                  <c:v>2</c:v>
                </c:pt>
                <c:pt idx="861">
                  <c:v>2</c:v>
                </c:pt>
                <c:pt idx="862">
                  <c:v>2</c:v>
                </c:pt>
                <c:pt idx="863">
                  <c:v>2</c:v>
                </c:pt>
                <c:pt idx="864">
                  <c:v>2</c:v>
                </c:pt>
                <c:pt idx="865">
                  <c:v>2</c:v>
                </c:pt>
                <c:pt idx="866">
                  <c:v>2</c:v>
                </c:pt>
                <c:pt idx="867">
                  <c:v>2</c:v>
                </c:pt>
                <c:pt idx="868">
                  <c:v>2</c:v>
                </c:pt>
                <c:pt idx="869">
                  <c:v>2</c:v>
                </c:pt>
                <c:pt idx="870">
                  <c:v>2</c:v>
                </c:pt>
                <c:pt idx="871">
                  <c:v>2</c:v>
                </c:pt>
                <c:pt idx="872">
                  <c:v>2</c:v>
                </c:pt>
                <c:pt idx="873">
                  <c:v>2</c:v>
                </c:pt>
                <c:pt idx="874">
                  <c:v>2</c:v>
                </c:pt>
                <c:pt idx="875">
                  <c:v>2</c:v>
                </c:pt>
                <c:pt idx="876">
                  <c:v>2</c:v>
                </c:pt>
                <c:pt idx="877">
                  <c:v>2</c:v>
                </c:pt>
                <c:pt idx="878">
                  <c:v>2</c:v>
                </c:pt>
                <c:pt idx="879">
                  <c:v>2</c:v>
                </c:pt>
                <c:pt idx="880">
                  <c:v>2</c:v>
                </c:pt>
                <c:pt idx="881">
                  <c:v>2</c:v>
                </c:pt>
                <c:pt idx="882">
                  <c:v>2</c:v>
                </c:pt>
                <c:pt idx="883">
                  <c:v>2</c:v>
                </c:pt>
                <c:pt idx="884">
                  <c:v>2</c:v>
                </c:pt>
                <c:pt idx="885">
                  <c:v>2</c:v>
                </c:pt>
                <c:pt idx="886">
                  <c:v>2</c:v>
                </c:pt>
                <c:pt idx="887">
                  <c:v>2</c:v>
                </c:pt>
                <c:pt idx="888">
                  <c:v>2</c:v>
                </c:pt>
                <c:pt idx="889">
                  <c:v>2</c:v>
                </c:pt>
                <c:pt idx="890">
                  <c:v>2</c:v>
                </c:pt>
                <c:pt idx="891">
                  <c:v>2</c:v>
                </c:pt>
                <c:pt idx="892">
                  <c:v>2</c:v>
                </c:pt>
                <c:pt idx="893">
                  <c:v>2</c:v>
                </c:pt>
                <c:pt idx="894">
                  <c:v>2</c:v>
                </c:pt>
                <c:pt idx="895">
                  <c:v>2</c:v>
                </c:pt>
                <c:pt idx="896">
                  <c:v>2</c:v>
                </c:pt>
                <c:pt idx="897">
                  <c:v>2</c:v>
                </c:pt>
                <c:pt idx="898">
                  <c:v>2</c:v>
                </c:pt>
                <c:pt idx="899">
                  <c:v>2</c:v>
                </c:pt>
                <c:pt idx="900">
                  <c:v>2</c:v>
                </c:pt>
                <c:pt idx="901">
                  <c:v>2</c:v>
                </c:pt>
                <c:pt idx="902">
                  <c:v>2</c:v>
                </c:pt>
                <c:pt idx="903">
                  <c:v>2</c:v>
                </c:pt>
                <c:pt idx="904">
                  <c:v>2</c:v>
                </c:pt>
                <c:pt idx="905">
                  <c:v>2</c:v>
                </c:pt>
                <c:pt idx="906">
                  <c:v>2</c:v>
                </c:pt>
                <c:pt idx="907">
                  <c:v>2</c:v>
                </c:pt>
                <c:pt idx="908">
                  <c:v>2</c:v>
                </c:pt>
                <c:pt idx="909">
                  <c:v>2</c:v>
                </c:pt>
                <c:pt idx="910">
                  <c:v>2</c:v>
                </c:pt>
                <c:pt idx="911">
                  <c:v>2</c:v>
                </c:pt>
                <c:pt idx="912">
                  <c:v>2</c:v>
                </c:pt>
                <c:pt idx="913">
                  <c:v>2</c:v>
                </c:pt>
                <c:pt idx="914">
                  <c:v>2</c:v>
                </c:pt>
                <c:pt idx="915">
                  <c:v>2</c:v>
                </c:pt>
                <c:pt idx="916">
                  <c:v>2</c:v>
                </c:pt>
                <c:pt idx="917">
                  <c:v>2</c:v>
                </c:pt>
                <c:pt idx="918">
                  <c:v>2</c:v>
                </c:pt>
                <c:pt idx="919">
                  <c:v>2</c:v>
                </c:pt>
                <c:pt idx="920">
                  <c:v>2</c:v>
                </c:pt>
                <c:pt idx="921">
                  <c:v>2</c:v>
                </c:pt>
                <c:pt idx="922">
                  <c:v>2</c:v>
                </c:pt>
                <c:pt idx="923">
                  <c:v>2</c:v>
                </c:pt>
                <c:pt idx="924">
                  <c:v>2</c:v>
                </c:pt>
                <c:pt idx="925">
                  <c:v>2</c:v>
                </c:pt>
                <c:pt idx="926">
                  <c:v>2</c:v>
                </c:pt>
                <c:pt idx="927">
                  <c:v>2</c:v>
                </c:pt>
                <c:pt idx="928">
                  <c:v>2</c:v>
                </c:pt>
                <c:pt idx="929">
                  <c:v>2</c:v>
                </c:pt>
                <c:pt idx="930">
                  <c:v>2</c:v>
                </c:pt>
                <c:pt idx="931">
                  <c:v>2</c:v>
                </c:pt>
                <c:pt idx="932">
                  <c:v>2</c:v>
                </c:pt>
                <c:pt idx="933">
                  <c:v>2</c:v>
                </c:pt>
                <c:pt idx="934">
                  <c:v>2</c:v>
                </c:pt>
                <c:pt idx="935">
                  <c:v>2</c:v>
                </c:pt>
                <c:pt idx="936">
                  <c:v>2</c:v>
                </c:pt>
                <c:pt idx="937">
                  <c:v>2</c:v>
                </c:pt>
                <c:pt idx="938">
                  <c:v>2</c:v>
                </c:pt>
                <c:pt idx="939">
                  <c:v>2</c:v>
                </c:pt>
                <c:pt idx="940">
                  <c:v>2</c:v>
                </c:pt>
                <c:pt idx="941">
                  <c:v>2</c:v>
                </c:pt>
                <c:pt idx="942">
                  <c:v>2</c:v>
                </c:pt>
                <c:pt idx="943">
                  <c:v>2</c:v>
                </c:pt>
                <c:pt idx="944">
                  <c:v>2</c:v>
                </c:pt>
                <c:pt idx="945">
                  <c:v>2</c:v>
                </c:pt>
                <c:pt idx="946">
                  <c:v>2</c:v>
                </c:pt>
                <c:pt idx="947">
                  <c:v>2</c:v>
                </c:pt>
                <c:pt idx="948">
                  <c:v>2</c:v>
                </c:pt>
                <c:pt idx="949">
                  <c:v>2</c:v>
                </c:pt>
                <c:pt idx="950">
                  <c:v>2</c:v>
                </c:pt>
                <c:pt idx="951">
                  <c:v>2</c:v>
                </c:pt>
                <c:pt idx="952">
                  <c:v>2</c:v>
                </c:pt>
                <c:pt idx="953">
                  <c:v>2</c:v>
                </c:pt>
                <c:pt idx="954">
                  <c:v>2</c:v>
                </c:pt>
                <c:pt idx="955">
                  <c:v>2</c:v>
                </c:pt>
                <c:pt idx="956">
                  <c:v>2</c:v>
                </c:pt>
                <c:pt idx="957">
                  <c:v>2</c:v>
                </c:pt>
                <c:pt idx="958">
                  <c:v>2</c:v>
                </c:pt>
                <c:pt idx="959">
                  <c:v>2</c:v>
                </c:pt>
                <c:pt idx="960">
                  <c:v>2</c:v>
                </c:pt>
                <c:pt idx="961">
                  <c:v>2</c:v>
                </c:pt>
                <c:pt idx="962">
                  <c:v>2</c:v>
                </c:pt>
                <c:pt idx="963">
                  <c:v>2</c:v>
                </c:pt>
                <c:pt idx="964">
                  <c:v>2</c:v>
                </c:pt>
                <c:pt idx="965">
                  <c:v>2</c:v>
                </c:pt>
                <c:pt idx="966">
                  <c:v>2</c:v>
                </c:pt>
                <c:pt idx="967">
                  <c:v>2</c:v>
                </c:pt>
                <c:pt idx="968">
                  <c:v>2</c:v>
                </c:pt>
                <c:pt idx="969">
                  <c:v>2</c:v>
                </c:pt>
                <c:pt idx="970">
                  <c:v>2</c:v>
                </c:pt>
                <c:pt idx="971">
                  <c:v>2</c:v>
                </c:pt>
                <c:pt idx="972">
                  <c:v>2</c:v>
                </c:pt>
                <c:pt idx="973">
                  <c:v>2</c:v>
                </c:pt>
                <c:pt idx="974">
                  <c:v>2</c:v>
                </c:pt>
                <c:pt idx="975">
                  <c:v>2</c:v>
                </c:pt>
                <c:pt idx="976">
                  <c:v>2</c:v>
                </c:pt>
                <c:pt idx="977">
                  <c:v>2</c:v>
                </c:pt>
                <c:pt idx="978">
                  <c:v>2</c:v>
                </c:pt>
                <c:pt idx="979">
                  <c:v>2</c:v>
                </c:pt>
                <c:pt idx="980">
                  <c:v>2</c:v>
                </c:pt>
                <c:pt idx="981">
                  <c:v>2</c:v>
                </c:pt>
                <c:pt idx="982">
                  <c:v>2</c:v>
                </c:pt>
                <c:pt idx="983">
                  <c:v>2</c:v>
                </c:pt>
                <c:pt idx="984">
                  <c:v>2</c:v>
                </c:pt>
                <c:pt idx="985">
                  <c:v>2</c:v>
                </c:pt>
                <c:pt idx="986">
                  <c:v>2</c:v>
                </c:pt>
                <c:pt idx="987">
                  <c:v>2</c:v>
                </c:pt>
                <c:pt idx="988">
                  <c:v>2</c:v>
                </c:pt>
                <c:pt idx="989">
                  <c:v>2</c:v>
                </c:pt>
                <c:pt idx="990">
                  <c:v>2</c:v>
                </c:pt>
                <c:pt idx="991">
                  <c:v>2</c:v>
                </c:pt>
                <c:pt idx="992">
                  <c:v>2</c:v>
                </c:pt>
                <c:pt idx="993">
                  <c:v>2</c:v>
                </c:pt>
                <c:pt idx="994">
                  <c:v>2</c:v>
                </c:pt>
                <c:pt idx="995">
                  <c:v>2</c:v>
                </c:pt>
                <c:pt idx="996">
                  <c:v>2</c:v>
                </c:pt>
                <c:pt idx="997">
                  <c:v>2</c:v>
                </c:pt>
                <c:pt idx="998">
                  <c:v>2</c:v>
                </c:pt>
              </c:numCache>
            </c:numRef>
          </c:val>
        </c:ser>
        <c:dLbls>
          <c:showLegendKey val="0"/>
          <c:showVal val="0"/>
          <c:showCatName val="0"/>
          <c:showSerName val="0"/>
          <c:showPercent val="0"/>
          <c:showBubbleSize val="0"/>
        </c:dLbls>
        <c:gapWidth val="267"/>
        <c:overlap val="-43"/>
        <c:axId val="91228032"/>
        <c:axId val="91229568"/>
      </c:barChart>
      <c:catAx>
        <c:axId val="91228032"/>
        <c:scaling>
          <c:orientation val="minMax"/>
        </c:scaling>
        <c:delete val="0"/>
        <c:axPos val="b"/>
        <c:majorGridlines>
          <c:spPr>
            <a:ln w="9525" cap="flat" cmpd="sng" algn="ctr">
              <a:solidFill>
                <a:schemeClr val="dk1">
                  <a:lumMod val="15000"/>
                  <a:lumOff val="85000"/>
                </a:schemeClr>
              </a:solidFill>
              <a:round/>
            </a:ln>
            <a:effectLst/>
          </c:spPr>
        </c:majorGridlines>
        <c:numFmt formatCode="0.00"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cap="none" spc="0" normalizeH="0" baseline="0">
                <a:solidFill>
                  <a:schemeClr val="dk1">
                    <a:lumMod val="65000"/>
                    <a:lumOff val="35000"/>
                  </a:schemeClr>
                </a:solidFill>
                <a:latin typeface="+mn-lt"/>
                <a:ea typeface="+mn-ea"/>
                <a:cs typeface="+mn-cs"/>
              </a:defRPr>
            </a:pPr>
            <a:endParaRPr lang="en-US"/>
          </a:p>
        </c:txPr>
        <c:crossAx val="91229568"/>
        <c:crosses val="autoZero"/>
        <c:auto val="1"/>
        <c:lblAlgn val="ctr"/>
        <c:lblOffset val="100"/>
        <c:noMultiLvlLbl val="0"/>
      </c:catAx>
      <c:valAx>
        <c:axId val="91229568"/>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65000"/>
                    <a:lumOff val="35000"/>
                  </a:schemeClr>
                </a:solidFill>
                <a:latin typeface="+mn-lt"/>
                <a:ea typeface="+mn-ea"/>
                <a:cs typeface="+mn-cs"/>
              </a:defRPr>
            </a:pPr>
            <a:endParaRPr lang="en-US"/>
          </a:p>
        </c:txPr>
        <c:crossAx val="91228032"/>
        <c:crosses val="autoZero"/>
        <c:crossBetween val="between"/>
      </c:valAx>
      <c:spPr>
        <a:pattFill prst="ltDnDiag">
          <a:fgClr>
            <a:schemeClr val="dk1">
              <a:lumMod val="15000"/>
              <a:lumOff val="85000"/>
            </a:schemeClr>
          </a:fgClr>
          <a:bgClr>
            <a:schemeClr val="lt1"/>
          </a:bgClr>
        </a:pattFill>
        <a:ln>
          <a:noFill/>
        </a:ln>
        <a:effectLst/>
      </c:spPr>
    </c:plotArea>
    <c:plotVisOnly val="1"/>
    <c:dispBlanksAs val="gap"/>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none" spc="0" normalizeH="0" baseline="0">
                <a:solidFill>
                  <a:schemeClr val="dk1">
                    <a:lumMod val="50000"/>
                    <a:lumOff val="50000"/>
                  </a:schemeClr>
                </a:solidFill>
                <a:latin typeface="+mj-lt"/>
                <a:ea typeface="+mj-ea"/>
                <a:cs typeface="+mj-cs"/>
              </a:defRPr>
            </a:pPr>
            <a:r>
              <a:rPr lang="en-US"/>
              <a:t>Combine</a:t>
            </a:r>
          </a:p>
        </c:rich>
      </c:tx>
      <c:layout>
        <c:manualLayout>
          <c:xMode val="edge"/>
          <c:yMode val="edge"/>
          <c:x val="0.40007730046402423"/>
          <c:y val="8.3333278652704297E-3"/>
        </c:manualLayout>
      </c:layout>
      <c:overlay val="0"/>
      <c:spPr>
        <a:noFill/>
        <a:ln>
          <a:noFill/>
        </a:ln>
        <a:effectLst/>
      </c:spPr>
    </c:title>
    <c:autoTitleDeleted val="0"/>
    <c:plotArea>
      <c:layout>
        <c:manualLayout>
          <c:layoutTarget val="inner"/>
          <c:xMode val="edge"/>
          <c:yMode val="edge"/>
          <c:x val="7.2948159961017528E-2"/>
          <c:y val="0.10782407623092111"/>
          <c:w val="0.89655796150481193"/>
          <c:h val="0.69790172061825606"/>
        </c:manualLayout>
      </c:layout>
      <c:barChart>
        <c:barDir val="col"/>
        <c:grouping val="clustered"/>
        <c:varyColors val="0"/>
        <c:ser>
          <c:idx val="0"/>
          <c:order val="0"/>
          <c:spPr>
            <a:solidFill>
              <a:schemeClr val="accent1"/>
            </a:solidFill>
            <a:ln>
              <a:noFill/>
            </a:ln>
            <a:effectLst/>
          </c:spPr>
          <c:invertIfNegative val="0"/>
          <c:cat>
            <c:numRef>
              <c:f>'[APR 13Three-State Markov- 2Units-Example.xlsx]Sheet2'!$D$29:$D$1027</c:f>
              <c:numCache>
                <c:formatCode>0.00</c:formatCode>
                <c:ptCount val="999"/>
                <c:pt idx="0">
                  <c:v>0.02</c:v>
                </c:pt>
                <c:pt idx="1">
                  <c:v>0.03</c:v>
                </c:pt>
                <c:pt idx="2">
                  <c:v>0.04</c:v>
                </c:pt>
                <c:pt idx="3">
                  <c:v>0.05</c:v>
                </c:pt>
                <c:pt idx="4">
                  <c:v>6.0000000000000005E-2</c:v>
                </c:pt>
                <c:pt idx="5">
                  <c:v>7.0000000000000007E-2</c:v>
                </c:pt>
                <c:pt idx="6">
                  <c:v>0.08</c:v>
                </c:pt>
                <c:pt idx="7">
                  <c:v>0.09</c:v>
                </c:pt>
                <c:pt idx="8">
                  <c:v>9.9999999999999992E-2</c:v>
                </c:pt>
                <c:pt idx="9">
                  <c:v>0.10999999999999999</c:v>
                </c:pt>
                <c:pt idx="10">
                  <c:v>0.11999999999999998</c:v>
                </c:pt>
                <c:pt idx="11">
                  <c:v>0.12999999999999998</c:v>
                </c:pt>
                <c:pt idx="12">
                  <c:v>0.13999999999999999</c:v>
                </c:pt>
                <c:pt idx="13">
                  <c:v>0.15</c:v>
                </c:pt>
                <c:pt idx="14">
                  <c:v>0.16</c:v>
                </c:pt>
                <c:pt idx="15">
                  <c:v>0.17</c:v>
                </c:pt>
                <c:pt idx="16">
                  <c:v>0.18000000000000002</c:v>
                </c:pt>
                <c:pt idx="17">
                  <c:v>0.19000000000000003</c:v>
                </c:pt>
                <c:pt idx="18">
                  <c:v>0.20000000000000004</c:v>
                </c:pt>
                <c:pt idx="19">
                  <c:v>0.21000000000000005</c:v>
                </c:pt>
                <c:pt idx="20">
                  <c:v>0.22000000000000006</c:v>
                </c:pt>
                <c:pt idx="21">
                  <c:v>0.23000000000000007</c:v>
                </c:pt>
                <c:pt idx="22">
                  <c:v>0.24000000000000007</c:v>
                </c:pt>
                <c:pt idx="23">
                  <c:v>0.25000000000000006</c:v>
                </c:pt>
                <c:pt idx="24">
                  <c:v>0.26000000000000006</c:v>
                </c:pt>
                <c:pt idx="25">
                  <c:v>0.27000000000000007</c:v>
                </c:pt>
                <c:pt idx="26">
                  <c:v>0.28000000000000008</c:v>
                </c:pt>
                <c:pt idx="27">
                  <c:v>0.29000000000000009</c:v>
                </c:pt>
                <c:pt idx="28">
                  <c:v>0.3000000000000001</c:v>
                </c:pt>
                <c:pt idx="29">
                  <c:v>0.31000000000000011</c:v>
                </c:pt>
                <c:pt idx="30">
                  <c:v>0.32000000000000012</c:v>
                </c:pt>
                <c:pt idx="31">
                  <c:v>0.33000000000000013</c:v>
                </c:pt>
                <c:pt idx="32">
                  <c:v>0.34000000000000014</c:v>
                </c:pt>
                <c:pt idx="33">
                  <c:v>0.35000000000000014</c:v>
                </c:pt>
                <c:pt idx="34">
                  <c:v>0.36000000000000015</c:v>
                </c:pt>
                <c:pt idx="35">
                  <c:v>0.37000000000000016</c:v>
                </c:pt>
                <c:pt idx="36">
                  <c:v>0.38000000000000017</c:v>
                </c:pt>
                <c:pt idx="37">
                  <c:v>0.39000000000000018</c:v>
                </c:pt>
                <c:pt idx="38">
                  <c:v>0.40000000000000019</c:v>
                </c:pt>
                <c:pt idx="39">
                  <c:v>0.4100000000000002</c:v>
                </c:pt>
                <c:pt idx="40">
                  <c:v>0.42000000000000021</c:v>
                </c:pt>
                <c:pt idx="41">
                  <c:v>0.43000000000000022</c:v>
                </c:pt>
                <c:pt idx="42">
                  <c:v>0.44000000000000022</c:v>
                </c:pt>
                <c:pt idx="43">
                  <c:v>0.45000000000000023</c:v>
                </c:pt>
                <c:pt idx="44">
                  <c:v>0.46000000000000024</c:v>
                </c:pt>
                <c:pt idx="45">
                  <c:v>0.47000000000000025</c:v>
                </c:pt>
                <c:pt idx="46">
                  <c:v>0.48000000000000026</c:v>
                </c:pt>
                <c:pt idx="47">
                  <c:v>0.49000000000000027</c:v>
                </c:pt>
                <c:pt idx="48">
                  <c:v>0.50000000000000022</c:v>
                </c:pt>
                <c:pt idx="49">
                  <c:v>0.51000000000000023</c:v>
                </c:pt>
                <c:pt idx="50">
                  <c:v>0.52000000000000024</c:v>
                </c:pt>
                <c:pt idx="51">
                  <c:v>0.53000000000000025</c:v>
                </c:pt>
                <c:pt idx="52">
                  <c:v>0.54000000000000026</c:v>
                </c:pt>
                <c:pt idx="53">
                  <c:v>0.55000000000000027</c:v>
                </c:pt>
                <c:pt idx="54">
                  <c:v>0.56000000000000028</c:v>
                </c:pt>
                <c:pt idx="55">
                  <c:v>0.57000000000000028</c:v>
                </c:pt>
                <c:pt idx="56">
                  <c:v>0.58000000000000029</c:v>
                </c:pt>
                <c:pt idx="57">
                  <c:v>0.5900000000000003</c:v>
                </c:pt>
                <c:pt idx="58">
                  <c:v>0.60000000000000031</c:v>
                </c:pt>
                <c:pt idx="59">
                  <c:v>0.61000000000000032</c:v>
                </c:pt>
                <c:pt idx="60">
                  <c:v>0.62000000000000033</c:v>
                </c:pt>
                <c:pt idx="61">
                  <c:v>0.63000000000000034</c:v>
                </c:pt>
                <c:pt idx="62">
                  <c:v>0.64000000000000035</c:v>
                </c:pt>
                <c:pt idx="63">
                  <c:v>0.65000000000000036</c:v>
                </c:pt>
                <c:pt idx="64">
                  <c:v>0.66000000000000036</c:v>
                </c:pt>
                <c:pt idx="65">
                  <c:v>0.67000000000000037</c:v>
                </c:pt>
                <c:pt idx="66">
                  <c:v>0.68000000000000038</c:v>
                </c:pt>
                <c:pt idx="67">
                  <c:v>0.69000000000000039</c:v>
                </c:pt>
                <c:pt idx="68">
                  <c:v>0.7000000000000004</c:v>
                </c:pt>
                <c:pt idx="69">
                  <c:v>0.71000000000000041</c:v>
                </c:pt>
                <c:pt idx="70">
                  <c:v>0.72000000000000042</c:v>
                </c:pt>
                <c:pt idx="71">
                  <c:v>0.73000000000000043</c:v>
                </c:pt>
                <c:pt idx="72">
                  <c:v>0.74000000000000044</c:v>
                </c:pt>
                <c:pt idx="73">
                  <c:v>0.75000000000000044</c:v>
                </c:pt>
                <c:pt idx="74">
                  <c:v>0.76000000000000045</c:v>
                </c:pt>
                <c:pt idx="75">
                  <c:v>0.77000000000000046</c:v>
                </c:pt>
                <c:pt idx="76">
                  <c:v>0.78000000000000047</c:v>
                </c:pt>
                <c:pt idx="77">
                  <c:v>0.79000000000000048</c:v>
                </c:pt>
                <c:pt idx="78">
                  <c:v>0.80000000000000049</c:v>
                </c:pt>
                <c:pt idx="79">
                  <c:v>0.8100000000000005</c:v>
                </c:pt>
                <c:pt idx="80">
                  <c:v>0.82000000000000051</c:v>
                </c:pt>
                <c:pt idx="81">
                  <c:v>0.83000000000000052</c:v>
                </c:pt>
                <c:pt idx="82">
                  <c:v>0.84000000000000052</c:v>
                </c:pt>
                <c:pt idx="83">
                  <c:v>0.85000000000000053</c:v>
                </c:pt>
                <c:pt idx="84">
                  <c:v>0.86000000000000054</c:v>
                </c:pt>
                <c:pt idx="85">
                  <c:v>0.87000000000000055</c:v>
                </c:pt>
                <c:pt idx="86">
                  <c:v>0.88000000000000056</c:v>
                </c:pt>
                <c:pt idx="87">
                  <c:v>0.89000000000000057</c:v>
                </c:pt>
                <c:pt idx="88">
                  <c:v>0.90000000000000058</c:v>
                </c:pt>
                <c:pt idx="89">
                  <c:v>0.91000000000000059</c:v>
                </c:pt>
                <c:pt idx="90">
                  <c:v>0.9200000000000006</c:v>
                </c:pt>
                <c:pt idx="91">
                  <c:v>0.9300000000000006</c:v>
                </c:pt>
                <c:pt idx="92">
                  <c:v>0.94000000000000061</c:v>
                </c:pt>
                <c:pt idx="93">
                  <c:v>0.95000000000000062</c:v>
                </c:pt>
                <c:pt idx="94">
                  <c:v>0.96000000000000063</c:v>
                </c:pt>
                <c:pt idx="95">
                  <c:v>0.97000000000000064</c:v>
                </c:pt>
                <c:pt idx="96">
                  <c:v>0.98000000000000065</c:v>
                </c:pt>
                <c:pt idx="97">
                  <c:v>0.99000000000000066</c:v>
                </c:pt>
                <c:pt idx="98">
                  <c:v>1.0000000000000007</c:v>
                </c:pt>
                <c:pt idx="99">
                  <c:v>1.0100000000000007</c:v>
                </c:pt>
                <c:pt idx="100">
                  <c:v>1.0200000000000007</c:v>
                </c:pt>
                <c:pt idx="101">
                  <c:v>1.0300000000000007</c:v>
                </c:pt>
                <c:pt idx="102">
                  <c:v>1.0400000000000007</c:v>
                </c:pt>
                <c:pt idx="103">
                  <c:v>1.0500000000000007</c:v>
                </c:pt>
                <c:pt idx="104">
                  <c:v>1.0600000000000007</c:v>
                </c:pt>
                <c:pt idx="105">
                  <c:v>1.0700000000000007</c:v>
                </c:pt>
                <c:pt idx="106">
                  <c:v>1.0800000000000007</c:v>
                </c:pt>
                <c:pt idx="107">
                  <c:v>1.0900000000000007</c:v>
                </c:pt>
                <c:pt idx="108">
                  <c:v>1.1000000000000008</c:v>
                </c:pt>
                <c:pt idx="109">
                  <c:v>1.1100000000000008</c:v>
                </c:pt>
                <c:pt idx="110">
                  <c:v>1.1200000000000008</c:v>
                </c:pt>
                <c:pt idx="111">
                  <c:v>1.1300000000000008</c:v>
                </c:pt>
                <c:pt idx="112">
                  <c:v>1.1400000000000008</c:v>
                </c:pt>
                <c:pt idx="113">
                  <c:v>1.1500000000000008</c:v>
                </c:pt>
                <c:pt idx="114">
                  <c:v>1.1600000000000008</c:v>
                </c:pt>
                <c:pt idx="115">
                  <c:v>1.1700000000000008</c:v>
                </c:pt>
                <c:pt idx="116">
                  <c:v>1.1800000000000008</c:v>
                </c:pt>
                <c:pt idx="117">
                  <c:v>1.1900000000000008</c:v>
                </c:pt>
                <c:pt idx="118">
                  <c:v>1.2000000000000008</c:v>
                </c:pt>
                <c:pt idx="119">
                  <c:v>1.2100000000000009</c:v>
                </c:pt>
                <c:pt idx="120">
                  <c:v>1.2200000000000009</c:v>
                </c:pt>
                <c:pt idx="121">
                  <c:v>1.2300000000000009</c:v>
                </c:pt>
                <c:pt idx="122">
                  <c:v>1.2400000000000009</c:v>
                </c:pt>
                <c:pt idx="123">
                  <c:v>1.2500000000000009</c:v>
                </c:pt>
                <c:pt idx="124">
                  <c:v>1.2600000000000009</c:v>
                </c:pt>
                <c:pt idx="125">
                  <c:v>1.2700000000000009</c:v>
                </c:pt>
                <c:pt idx="126">
                  <c:v>1.2800000000000009</c:v>
                </c:pt>
                <c:pt idx="127">
                  <c:v>1.2900000000000009</c:v>
                </c:pt>
                <c:pt idx="128">
                  <c:v>1.3000000000000009</c:v>
                </c:pt>
                <c:pt idx="129">
                  <c:v>1.3100000000000009</c:v>
                </c:pt>
                <c:pt idx="130">
                  <c:v>1.320000000000001</c:v>
                </c:pt>
                <c:pt idx="131">
                  <c:v>1.330000000000001</c:v>
                </c:pt>
                <c:pt idx="132">
                  <c:v>1.340000000000001</c:v>
                </c:pt>
                <c:pt idx="133">
                  <c:v>1.350000000000001</c:v>
                </c:pt>
                <c:pt idx="134">
                  <c:v>1.360000000000001</c:v>
                </c:pt>
                <c:pt idx="135">
                  <c:v>1.370000000000001</c:v>
                </c:pt>
                <c:pt idx="136">
                  <c:v>1.380000000000001</c:v>
                </c:pt>
                <c:pt idx="137">
                  <c:v>1.390000000000001</c:v>
                </c:pt>
                <c:pt idx="138">
                  <c:v>1.400000000000001</c:v>
                </c:pt>
                <c:pt idx="139">
                  <c:v>1.410000000000001</c:v>
                </c:pt>
                <c:pt idx="140">
                  <c:v>1.420000000000001</c:v>
                </c:pt>
                <c:pt idx="141">
                  <c:v>1.430000000000001</c:v>
                </c:pt>
                <c:pt idx="142">
                  <c:v>1.4400000000000011</c:v>
                </c:pt>
                <c:pt idx="143">
                  <c:v>1.4500000000000011</c:v>
                </c:pt>
                <c:pt idx="144">
                  <c:v>1.4600000000000011</c:v>
                </c:pt>
                <c:pt idx="145">
                  <c:v>1.4700000000000011</c:v>
                </c:pt>
                <c:pt idx="146">
                  <c:v>1.4800000000000011</c:v>
                </c:pt>
                <c:pt idx="147">
                  <c:v>1.4900000000000011</c:v>
                </c:pt>
                <c:pt idx="148">
                  <c:v>1.5000000000000011</c:v>
                </c:pt>
                <c:pt idx="149">
                  <c:v>1.5100000000000011</c:v>
                </c:pt>
                <c:pt idx="150">
                  <c:v>1.5200000000000011</c:v>
                </c:pt>
                <c:pt idx="151">
                  <c:v>1.5300000000000011</c:v>
                </c:pt>
                <c:pt idx="152">
                  <c:v>1.5400000000000011</c:v>
                </c:pt>
                <c:pt idx="153">
                  <c:v>1.5500000000000012</c:v>
                </c:pt>
                <c:pt idx="154">
                  <c:v>1.5600000000000012</c:v>
                </c:pt>
                <c:pt idx="155">
                  <c:v>1.5700000000000012</c:v>
                </c:pt>
                <c:pt idx="156">
                  <c:v>1.5800000000000012</c:v>
                </c:pt>
                <c:pt idx="157">
                  <c:v>1.5900000000000012</c:v>
                </c:pt>
                <c:pt idx="158">
                  <c:v>1.6000000000000012</c:v>
                </c:pt>
                <c:pt idx="159">
                  <c:v>1.6100000000000012</c:v>
                </c:pt>
                <c:pt idx="160">
                  <c:v>1.6200000000000012</c:v>
                </c:pt>
                <c:pt idx="161">
                  <c:v>1.6300000000000012</c:v>
                </c:pt>
                <c:pt idx="162">
                  <c:v>1.6400000000000012</c:v>
                </c:pt>
                <c:pt idx="163">
                  <c:v>1.6500000000000012</c:v>
                </c:pt>
                <c:pt idx="164">
                  <c:v>1.6600000000000013</c:v>
                </c:pt>
                <c:pt idx="165">
                  <c:v>1.6700000000000013</c:v>
                </c:pt>
                <c:pt idx="166">
                  <c:v>1.6800000000000013</c:v>
                </c:pt>
                <c:pt idx="167">
                  <c:v>1.6900000000000013</c:v>
                </c:pt>
                <c:pt idx="168">
                  <c:v>1.7000000000000013</c:v>
                </c:pt>
                <c:pt idx="169">
                  <c:v>1.7100000000000013</c:v>
                </c:pt>
                <c:pt idx="170">
                  <c:v>1.7200000000000013</c:v>
                </c:pt>
                <c:pt idx="171">
                  <c:v>1.7300000000000013</c:v>
                </c:pt>
                <c:pt idx="172">
                  <c:v>1.7400000000000013</c:v>
                </c:pt>
                <c:pt idx="173">
                  <c:v>1.7500000000000013</c:v>
                </c:pt>
                <c:pt idx="174">
                  <c:v>1.7600000000000013</c:v>
                </c:pt>
                <c:pt idx="175">
                  <c:v>1.7700000000000014</c:v>
                </c:pt>
                <c:pt idx="176">
                  <c:v>1.7800000000000014</c:v>
                </c:pt>
                <c:pt idx="177">
                  <c:v>1.7900000000000014</c:v>
                </c:pt>
                <c:pt idx="178">
                  <c:v>1.8000000000000014</c:v>
                </c:pt>
                <c:pt idx="179">
                  <c:v>1.8100000000000014</c:v>
                </c:pt>
                <c:pt idx="180">
                  <c:v>1.8200000000000014</c:v>
                </c:pt>
                <c:pt idx="181">
                  <c:v>1.8300000000000014</c:v>
                </c:pt>
                <c:pt idx="182">
                  <c:v>1.8400000000000014</c:v>
                </c:pt>
                <c:pt idx="183">
                  <c:v>1.8500000000000014</c:v>
                </c:pt>
                <c:pt idx="184">
                  <c:v>1.8600000000000014</c:v>
                </c:pt>
                <c:pt idx="185">
                  <c:v>1.8700000000000014</c:v>
                </c:pt>
                <c:pt idx="186">
                  <c:v>1.8800000000000014</c:v>
                </c:pt>
                <c:pt idx="187">
                  <c:v>1.8900000000000015</c:v>
                </c:pt>
                <c:pt idx="188">
                  <c:v>1.9000000000000015</c:v>
                </c:pt>
                <c:pt idx="189">
                  <c:v>1.9100000000000015</c:v>
                </c:pt>
                <c:pt idx="190">
                  <c:v>1.9200000000000015</c:v>
                </c:pt>
                <c:pt idx="191">
                  <c:v>1.9300000000000015</c:v>
                </c:pt>
                <c:pt idx="192">
                  <c:v>1.9400000000000015</c:v>
                </c:pt>
                <c:pt idx="193">
                  <c:v>1.9500000000000015</c:v>
                </c:pt>
                <c:pt idx="194">
                  <c:v>1.9600000000000015</c:v>
                </c:pt>
                <c:pt idx="195">
                  <c:v>1.9700000000000015</c:v>
                </c:pt>
                <c:pt idx="196">
                  <c:v>1.9800000000000015</c:v>
                </c:pt>
                <c:pt idx="197">
                  <c:v>1.9900000000000015</c:v>
                </c:pt>
                <c:pt idx="198">
                  <c:v>2.0000000000000013</c:v>
                </c:pt>
                <c:pt idx="199">
                  <c:v>2.0100000000000011</c:v>
                </c:pt>
                <c:pt idx="200">
                  <c:v>2.0200000000000009</c:v>
                </c:pt>
                <c:pt idx="201">
                  <c:v>2.0300000000000007</c:v>
                </c:pt>
                <c:pt idx="202">
                  <c:v>2.0400000000000005</c:v>
                </c:pt>
                <c:pt idx="203">
                  <c:v>2.0500000000000003</c:v>
                </c:pt>
                <c:pt idx="204">
                  <c:v>2.06</c:v>
                </c:pt>
                <c:pt idx="205">
                  <c:v>2.0699999999999998</c:v>
                </c:pt>
                <c:pt idx="206">
                  <c:v>2.0799999999999996</c:v>
                </c:pt>
                <c:pt idx="207">
                  <c:v>2.0899999999999994</c:v>
                </c:pt>
                <c:pt idx="208">
                  <c:v>2.0999999999999992</c:v>
                </c:pt>
                <c:pt idx="209">
                  <c:v>2.109999999999999</c:v>
                </c:pt>
                <c:pt idx="210">
                  <c:v>2.1199999999999988</c:v>
                </c:pt>
                <c:pt idx="211">
                  <c:v>2.1299999999999986</c:v>
                </c:pt>
                <c:pt idx="212">
                  <c:v>2.1399999999999983</c:v>
                </c:pt>
                <c:pt idx="213">
                  <c:v>2.1499999999999981</c:v>
                </c:pt>
                <c:pt idx="214">
                  <c:v>2.1599999999999979</c:v>
                </c:pt>
                <c:pt idx="215">
                  <c:v>2.1699999999999977</c:v>
                </c:pt>
                <c:pt idx="216">
                  <c:v>2.1799999999999975</c:v>
                </c:pt>
                <c:pt idx="217">
                  <c:v>2.1899999999999973</c:v>
                </c:pt>
                <c:pt idx="218">
                  <c:v>2.1999999999999971</c:v>
                </c:pt>
                <c:pt idx="219">
                  <c:v>2.2099999999999969</c:v>
                </c:pt>
                <c:pt idx="220">
                  <c:v>2.2199999999999966</c:v>
                </c:pt>
                <c:pt idx="221">
                  <c:v>2.2299999999999964</c:v>
                </c:pt>
                <c:pt idx="222">
                  <c:v>2.2399999999999962</c:v>
                </c:pt>
                <c:pt idx="223">
                  <c:v>2.249999999999996</c:v>
                </c:pt>
                <c:pt idx="224">
                  <c:v>2.2599999999999958</c:v>
                </c:pt>
                <c:pt idx="225">
                  <c:v>2.2699999999999956</c:v>
                </c:pt>
                <c:pt idx="226">
                  <c:v>2.2799999999999954</c:v>
                </c:pt>
                <c:pt idx="227">
                  <c:v>2.2899999999999952</c:v>
                </c:pt>
                <c:pt idx="228">
                  <c:v>2.2999999999999949</c:v>
                </c:pt>
                <c:pt idx="229">
                  <c:v>2.3099999999999947</c:v>
                </c:pt>
                <c:pt idx="230">
                  <c:v>2.3199999999999945</c:v>
                </c:pt>
                <c:pt idx="231">
                  <c:v>2.3299999999999943</c:v>
                </c:pt>
                <c:pt idx="232">
                  <c:v>2.3399999999999941</c:v>
                </c:pt>
                <c:pt idx="233">
                  <c:v>2.3499999999999939</c:v>
                </c:pt>
                <c:pt idx="234">
                  <c:v>2.3599999999999937</c:v>
                </c:pt>
                <c:pt idx="235">
                  <c:v>2.3699999999999934</c:v>
                </c:pt>
                <c:pt idx="236">
                  <c:v>2.3799999999999932</c:v>
                </c:pt>
                <c:pt idx="237">
                  <c:v>2.389999999999993</c:v>
                </c:pt>
                <c:pt idx="238">
                  <c:v>2.3999999999999928</c:v>
                </c:pt>
                <c:pt idx="239">
                  <c:v>2.4099999999999926</c:v>
                </c:pt>
                <c:pt idx="240">
                  <c:v>2.4199999999999924</c:v>
                </c:pt>
                <c:pt idx="241">
                  <c:v>2.4299999999999922</c:v>
                </c:pt>
                <c:pt idx="242">
                  <c:v>2.439999999999992</c:v>
                </c:pt>
                <c:pt idx="243">
                  <c:v>2.4499999999999917</c:v>
                </c:pt>
                <c:pt idx="244">
                  <c:v>2.4599999999999915</c:v>
                </c:pt>
                <c:pt idx="245">
                  <c:v>2.4699999999999913</c:v>
                </c:pt>
                <c:pt idx="246">
                  <c:v>2.4799999999999911</c:v>
                </c:pt>
                <c:pt idx="247">
                  <c:v>2.4899999999999909</c:v>
                </c:pt>
                <c:pt idx="248">
                  <c:v>2.4999999999999907</c:v>
                </c:pt>
                <c:pt idx="249">
                  <c:v>2.5099999999999905</c:v>
                </c:pt>
                <c:pt idx="250">
                  <c:v>2.5199999999999902</c:v>
                </c:pt>
                <c:pt idx="251">
                  <c:v>2.52999999999999</c:v>
                </c:pt>
                <c:pt idx="252">
                  <c:v>2.5399999999999898</c:v>
                </c:pt>
                <c:pt idx="253">
                  <c:v>2.5499999999999896</c:v>
                </c:pt>
                <c:pt idx="254">
                  <c:v>2.5599999999999894</c:v>
                </c:pt>
                <c:pt idx="255">
                  <c:v>2.5699999999999892</c:v>
                </c:pt>
                <c:pt idx="256">
                  <c:v>2.579999999999989</c:v>
                </c:pt>
                <c:pt idx="257">
                  <c:v>2.5899999999999888</c:v>
                </c:pt>
                <c:pt idx="258">
                  <c:v>2.5999999999999885</c:v>
                </c:pt>
                <c:pt idx="259">
                  <c:v>2.6099999999999883</c:v>
                </c:pt>
                <c:pt idx="260">
                  <c:v>2.6199999999999881</c:v>
                </c:pt>
                <c:pt idx="261">
                  <c:v>2.6299999999999879</c:v>
                </c:pt>
                <c:pt idx="262">
                  <c:v>2.6399999999999877</c:v>
                </c:pt>
                <c:pt idx="263">
                  <c:v>2.6499999999999875</c:v>
                </c:pt>
                <c:pt idx="264">
                  <c:v>2.6599999999999873</c:v>
                </c:pt>
                <c:pt idx="265">
                  <c:v>2.6699999999999871</c:v>
                </c:pt>
                <c:pt idx="266">
                  <c:v>2.6799999999999868</c:v>
                </c:pt>
                <c:pt idx="267">
                  <c:v>2.6899999999999866</c:v>
                </c:pt>
                <c:pt idx="268">
                  <c:v>2.6999999999999864</c:v>
                </c:pt>
                <c:pt idx="269">
                  <c:v>2.7099999999999862</c:v>
                </c:pt>
                <c:pt idx="270">
                  <c:v>2.719999999999986</c:v>
                </c:pt>
                <c:pt idx="271">
                  <c:v>2.7299999999999858</c:v>
                </c:pt>
                <c:pt idx="272">
                  <c:v>2.7399999999999856</c:v>
                </c:pt>
                <c:pt idx="273">
                  <c:v>2.7499999999999853</c:v>
                </c:pt>
                <c:pt idx="274">
                  <c:v>2.7599999999999851</c:v>
                </c:pt>
                <c:pt idx="275">
                  <c:v>2.7699999999999849</c:v>
                </c:pt>
                <c:pt idx="276">
                  <c:v>2.7799999999999847</c:v>
                </c:pt>
                <c:pt idx="277">
                  <c:v>2.7899999999999845</c:v>
                </c:pt>
                <c:pt idx="278">
                  <c:v>2.7999999999999843</c:v>
                </c:pt>
                <c:pt idx="279">
                  <c:v>2.8099999999999841</c:v>
                </c:pt>
                <c:pt idx="280">
                  <c:v>2.8199999999999839</c:v>
                </c:pt>
                <c:pt idx="281">
                  <c:v>2.8299999999999836</c:v>
                </c:pt>
                <c:pt idx="282">
                  <c:v>2.8399999999999834</c:v>
                </c:pt>
                <c:pt idx="283">
                  <c:v>2.8499999999999832</c:v>
                </c:pt>
                <c:pt idx="284">
                  <c:v>2.859999999999983</c:v>
                </c:pt>
                <c:pt idx="285">
                  <c:v>2.8699999999999828</c:v>
                </c:pt>
                <c:pt idx="286">
                  <c:v>2.8799999999999826</c:v>
                </c:pt>
                <c:pt idx="287">
                  <c:v>2.8899999999999824</c:v>
                </c:pt>
                <c:pt idx="288">
                  <c:v>2.8999999999999821</c:v>
                </c:pt>
                <c:pt idx="289">
                  <c:v>2.9099999999999819</c:v>
                </c:pt>
                <c:pt idx="290">
                  <c:v>2.9199999999999817</c:v>
                </c:pt>
                <c:pt idx="291">
                  <c:v>2.9299999999999815</c:v>
                </c:pt>
                <c:pt idx="292">
                  <c:v>2.9399999999999813</c:v>
                </c:pt>
                <c:pt idx="293">
                  <c:v>2.9499999999999811</c:v>
                </c:pt>
                <c:pt idx="294">
                  <c:v>2.9599999999999809</c:v>
                </c:pt>
                <c:pt idx="295">
                  <c:v>2.9699999999999807</c:v>
                </c:pt>
                <c:pt idx="296">
                  <c:v>2.9799999999999804</c:v>
                </c:pt>
                <c:pt idx="297">
                  <c:v>2.9899999999999802</c:v>
                </c:pt>
                <c:pt idx="298">
                  <c:v>2.99999999999998</c:v>
                </c:pt>
                <c:pt idx="299">
                  <c:v>3.0099999999999798</c:v>
                </c:pt>
                <c:pt idx="300">
                  <c:v>3.0199999999999796</c:v>
                </c:pt>
                <c:pt idx="301">
                  <c:v>3.0299999999999794</c:v>
                </c:pt>
                <c:pt idx="302">
                  <c:v>3.0399999999999792</c:v>
                </c:pt>
                <c:pt idx="303">
                  <c:v>3.049999999999979</c:v>
                </c:pt>
                <c:pt idx="304">
                  <c:v>3.0599999999999787</c:v>
                </c:pt>
                <c:pt idx="305">
                  <c:v>3.0699999999999785</c:v>
                </c:pt>
                <c:pt idx="306">
                  <c:v>3.0799999999999783</c:v>
                </c:pt>
                <c:pt idx="307">
                  <c:v>3.0899999999999781</c:v>
                </c:pt>
                <c:pt idx="308">
                  <c:v>3.0999999999999779</c:v>
                </c:pt>
                <c:pt idx="309">
                  <c:v>3.1099999999999777</c:v>
                </c:pt>
                <c:pt idx="310">
                  <c:v>3.1199999999999775</c:v>
                </c:pt>
                <c:pt idx="311">
                  <c:v>3.1299999999999772</c:v>
                </c:pt>
                <c:pt idx="312">
                  <c:v>3.139999999999977</c:v>
                </c:pt>
                <c:pt idx="313">
                  <c:v>3.1499999999999768</c:v>
                </c:pt>
                <c:pt idx="314">
                  <c:v>3.1599999999999766</c:v>
                </c:pt>
                <c:pt idx="315">
                  <c:v>3.1699999999999764</c:v>
                </c:pt>
                <c:pt idx="316">
                  <c:v>3.1799999999999762</c:v>
                </c:pt>
                <c:pt idx="317">
                  <c:v>3.189999999999976</c:v>
                </c:pt>
                <c:pt idx="318">
                  <c:v>3.1999999999999758</c:v>
                </c:pt>
                <c:pt idx="319">
                  <c:v>3.2099999999999755</c:v>
                </c:pt>
                <c:pt idx="320">
                  <c:v>3.2199999999999753</c:v>
                </c:pt>
                <c:pt idx="321">
                  <c:v>3.2299999999999751</c:v>
                </c:pt>
                <c:pt idx="322">
                  <c:v>3.2399999999999749</c:v>
                </c:pt>
                <c:pt idx="323">
                  <c:v>3.2499999999999747</c:v>
                </c:pt>
                <c:pt idx="324">
                  <c:v>3.2599999999999745</c:v>
                </c:pt>
                <c:pt idx="325">
                  <c:v>3.2699999999999743</c:v>
                </c:pt>
                <c:pt idx="326">
                  <c:v>3.279999999999974</c:v>
                </c:pt>
                <c:pt idx="327">
                  <c:v>3.2899999999999738</c:v>
                </c:pt>
                <c:pt idx="328">
                  <c:v>3.2999999999999736</c:v>
                </c:pt>
                <c:pt idx="329">
                  <c:v>3.3099999999999734</c:v>
                </c:pt>
                <c:pt idx="330">
                  <c:v>3.3199999999999732</c:v>
                </c:pt>
                <c:pt idx="331">
                  <c:v>3.329999999999973</c:v>
                </c:pt>
                <c:pt idx="332">
                  <c:v>3.3399999999999728</c:v>
                </c:pt>
                <c:pt idx="333">
                  <c:v>3.3499999999999726</c:v>
                </c:pt>
                <c:pt idx="334">
                  <c:v>3.3599999999999723</c:v>
                </c:pt>
                <c:pt idx="335">
                  <c:v>3.3699999999999721</c:v>
                </c:pt>
                <c:pt idx="336">
                  <c:v>3.3799999999999719</c:v>
                </c:pt>
                <c:pt idx="337">
                  <c:v>3.3899999999999717</c:v>
                </c:pt>
                <c:pt idx="338">
                  <c:v>3.3999999999999715</c:v>
                </c:pt>
                <c:pt idx="339">
                  <c:v>3.4099999999999713</c:v>
                </c:pt>
                <c:pt idx="340">
                  <c:v>3.4199999999999711</c:v>
                </c:pt>
                <c:pt idx="341">
                  <c:v>3.4299999999999708</c:v>
                </c:pt>
                <c:pt idx="342">
                  <c:v>3.4399999999999706</c:v>
                </c:pt>
                <c:pt idx="343">
                  <c:v>3.4499999999999704</c:v>
                </c:pt>
                <c:pt idx="344">
                  <c:v>3.4599999999999702</c:v>
                </c:pt>
                <c:pt idx="345">
                  <c:v>3.46999999999997</c:v>
                </c:pt>
                <c:pt idx="346">
                  <c:v>3.4799999999999698</c:v>
                </c:pt>
                <c:pt idx="347">
                  <c:v>3.4899999999999696</c:v>
                </c:pt>
                <c:pt idx="348">
                  <c:v>3.4999999999999694</c:v>
                </c:pt>
                <c:pt idx="349">
                  <c:v>3.5099999999999691</c:v>
                </c:pt>
                <c:pt idx="350">
                  <c:v>3.5199999999999689</c:v>
                </c:pt>
                <c:pt idx="351">
                  <c:v>3.5299999999999687</c:v>
                </c:pt>
                <c:pt idx="352">
                  <c:v>3.5399999999999685</c:v>
                </c:pt>
                <c:pt idx="353">
                  <c:v>3.5499999999999683</c:v>
                </c:pt>
                <c:pt idx="354">
                  <c:v>3.5599999999999681</c:v>
                </c:pt>
                <c:pt idx="355">
                  <c:v>3.5699999999999679</c:v>
                </c:pt>
                <c:pt idx="356">
                  <c:v>3.5799999999999677</c:v>
                </c:pt>
                <c:pt idx="357">
                  <c:v>3.5899999999999674</c:v>
                </c:pt>
                <c:pt idx="358">
                  <c:v>3.5999999999999672</c:v>
                </c:pt>
                <c:pt idx="359">
                  <c:v>3.609999999999967</c:v>
                </c:pt>
                <c:pt idx="360">
                  <c:v>3.6199999999999668</c:v>
                </c:pt>
                <c:pt idx="361">
                  <c:v>3.6299999999999666</c:v>
                </c:pt>
                <c:pt idx="362">
                  <c:v>3.6399999999999664</c:v>
                </c:pt>
                <c:pt idx="363">
                  <c:v>3.6499999999999662</c:v>
                </c:pt>
                <c:pt idx="364">
                  <c:v>3.6599999999999659</c:v>
                </c:pt>
                <c:pt idx="365">
                  <c:v>3.6699999999999657</c:v>
                </c:pt>
                <c:pt idx="366">
                  <c:v>3.6799999999999655</c:v>
                </c:pt>
                <c:pt idx="367">
                  <c:v>3.6899999999999653</c:v>
                </c:pt>
                <c:pt idx="368">
                  <c:v>3.6999999999999651</c:v>
                </c:pt>
                <c:pt idx="369">
                  <c:v>3.7099999999999649</c:v>
                </c:pt>
                <c:pt idx="370">
                  <c:v>3.7199999999999647</c:v>
                </c:pt>
                <c:pt idx="371">
                  <c:v>3.7299999999999645</c:v>
                </c:pt>
                <c:pt idx="372">
                  <c:v>3.7399999999999642</c:v>
                </c:pt>
                <c:pt idx="373">
                  <c:v>3.749999999999964</c:v>
                </c:pt>
                <c:pt idx="374">
                  <c:v>3.7599999999999638</c:v>
                </c:pt>
                <c:pt idx="375">
                  <c:v>3.7699999999999636</c:v>
                </c:pt>
                <c:pt idx="376">
                  <c:v>3.7799999999999634</c:v>
                </c:pt>
                <c:pt idx="377">
                  <c:v>3.7899999999999632</c:v>
                </c:pt>
                <c:pt idx="378">
                  <c:v>3.799999999999963</c:v>
                </c:pt>
                <c:pt idx="379">
                  <c:v>3.8099999999999627</c:v>
                </c:pt>
                <c:pt idx="380">
                  <c:v>3.8199999999999625</c:v>
                </c:pt>
                <c:pt idx="381">
                  <c:v>3.8299999999999623</c:v>
                </c:pt>
                <c:pt idx="382">
                  <c:v>3.8399999999999621</c:v>
                </c:pt>
                <c:pt idx="383">
                  <c:v>3.8499999999999619</c:v>
                </c:pt>
                <c:pt idx="384">
                  <c:v>3.8599999999999617</c:v>
                </c:pt>
                <c:pt idx="385">
                  <c:v>3.8699999999999615</c:v>
                </c:pt>
                <c:pt idx="386">
                  <c:v>3.8799999999999613</c:v>
                </c:pt>
                <c:pt idx="387">
                  <c:v>3.889999999999961</c:v>
                </c:pt>
                <c:pt idx="388">
                  <c:v>3.8999999999999608</c:v>
                </c:pt>
                <c:pt idx="389">
                  <c:v>3.9099999999999606</c:v>
                </c:pt>
                <c:pt idx="390">
                  <c:v>3.9199999999999604</c:v>
                </c:pt>
                <c:pt idx="391">
                  <c:v>3.9299999999999602</c:v>
                </c:pt>
                <c:pt idx="392">
                  <c:v>3.93999999999996</c:v>
                </c:pt>
                <c:pt idx="393">
                  <c:v>3.9499999999999598</c:v>
                </c:pt>
                <c:pt idx="394">
                  <c:v>3.9599999999999596</c:v>
                </c:pt>
                <c:pt idx="395">
                  <c:v>3.9699999999999593</c:v>
                </c:pt>
                <c:pt idx="396">
                  <c:v>3.9799999999999591</c:v>
                </c:pt>
                <c:pt idx="397">
                  <c:v>3.9899999999999589</c:v>
                </c:pt>
                <c:pt idx="398">
                  <c:v>3.9999999999999587</c:v>
                </c:pt>
                <c:pt idx="399">
                  <c:v>4.0099999999999589</c:v>
                </c:pt>
                <c:pt idx="400">
                  <c:v>4.0199999999999587</c:v>
                </c:pt>
                <c:pt idx="401">
                  <c:v>4.0299999999999585</c:v>
                </c:pt>
                <c:pt idx="402">
                  <c:v>4.0399999999999583</c:v>
                </c:pt>
                <c:pt idx="403">
                  <c:v>4.0499999999999581</c:v>
                </c:pt>
                <c:pt idx="404">
                  <c:v>4.0599999999999579</c:v>
                </c:pt>
                <c:pt idx="405">
                  <c:v>4.0699999999999577</c:v>
                </c:pt>
                <c:pt idx="406">
                  <c:v>4.0799999999999574</c:v>
                </c:pt>
                <c:pt idx="407">
                  <c:v>4.0899999999999572</c:v>
                </c:pt>
                <c:pt idx="408">
                  <c:v>4.099999999999957</c:v>
                </c:pt>
                <c:pt idx="409">
                  <c:v>4.1099999999999568</c:v>
                </c:pt>
                <c:pt idx="410">
                  <c:v>4.1199999999999566</c:v>
                </c:pt>
                <c:pt idx="411">
                  <c:v>4.1299999999999564</c:v>
                </c:pt>
                <c:pt idx="412">
                  <c:v>4.1399999999999562</c:v>
                </c:pt>
                <c:pt idx="413">
                  <c:v>4.1499999999999559</c:v>
                </c:pt>
                <c:pt idx="414">
                  <c:v>4.1599999999999557</c:v>
                </c:pt>
                <c:pt idx="415">
                  <c:v>4.1699999999999555</c:v>
                </c:pt>
                <c:pt idx="416">
                  <c:v>4.1799999999999553</c:v>
                </c:pt>
                <c:pt idx="417">
                  <c:v>4.1899999999999551</c:v>
                </c:pt>
                <c:pt idx="418">
                  <c:v>4.1999999999999549</c:v>
                </c:pt>
                <c:pt idx="419">
                  <c:v>4.2099999999999547</c:v>
                </c:pt>
                <c:pt idx="420">
                  <c:v>4.2199999999999545</c:v>
                </c:pt>
                <c:pt idx="421">
                  <c:v>4.2299999999999542</c:v>
                </c:pt>
                <c:pt idx="422">
                  <c:v>4.239999999999954</c:v>
                </c:pt>
                <c:pt idx="423">
                  <c:v>4.2499999999999538</c:v>
                </c:pt>
                <c:pt idx="424">
                  <c:v>4.2599999999999536</c:v>
                </c:pt>
                <c:pt idx="425">
                  <c:v>4.2699999999999534</c:v>
                </c:pt>
                <c:pt idx="426">
                  <c:v>4.2799999999999532</c:v>
                </c:pt>
                <c:pt idx="427">
                  <c:v>4.289999999999953</c:v>
                </c:pt>
                <c:pt idx="428">
                  <c:v>4.2999999999999527</c:v>
                </c:pt>
                <c:pt idx="429">
                  <c:v>4.3099999999999525</c:v>
                </c:pt>
                <c:pt idx="430">
                  <c:v>4.3199999999999523</c:v>
                </c:pt>
                <c:pt idx="431">
                  <c:v>4.3299999999999521</c:v>
                </c:pt>
                <c:pt idx="432">
                  <c:v>4.3399999999999519</c:v>
                </c:pt>
                <c:pt idx="433">
                  <c:v>4.3499999999999517</c:v>
                </c:pt>
                <c:pt idx="434">
                  <c:v>4.3599999999999515</c:v>
                </c:pt>
                <c:pt idx="435">
                  <c:v>4.3699999999999513</c:v>
                </c:pt>
                <c:pt idx="436">
                  <c:v>4.379999999999951</c:v>
                </c:pt>
                <c:pt idx="437">
                  <c:v>4.3899999999999508</c:v>
                </c:pt>
                <c:pt idx="438">
                  <c:v>4.3999999999999506</c:v>
                </c:pt>
                <c:pt idx="439">
                  <c:v>4.4099999999999504</c:v>
                </c:pt>
                <c:pt idx="440">
                  <c:v>4.4199999999999502</c:v>
                </c:pt>
                <c:pt idx="441">
                  <c:v>4.42999999999995</c:v>
                </c:pt>
                <c:pt idx="442">
                  <c:v>4.4399999999999498</c:v>
                </c:pt>
                <c:pt idx="443">
                  <c:v>4.4499999999999496</c:v>
                </c:pt>
                <c:pt idx="444">
                  <c:v>4.4599999999999493</c:v>
                </c:pt>
                <c:pt idx="445">
                  <c:v>4.4699999999999491</c:v>
                </c:pt>
                <c:pt idx="446">
                  <c:v>4.4799999999999489</c:v>
                </c:pt>
                <c:pt idx="447">
                  <c:v>4.4899999999999487</c:v>
                </c:pt>
                <c:pt idx="448">
                  <c:v>4.4999999999999485</c:v>
                </c:pt>
                <c:pt idx="449">
                  <c:v>4.5099999999999483</c:v>
                </c:pt>
                <c:pt idx="450">
                  <c:v>4.5199999999999481</c:v>
                </c:pt>
                <c:pt idx="451">
                  <c:v>4.5299999999999478</c:v>
                </c:pt>
                <c:pt idx="452">
                  <c:v>4.5399999999999476</c:v>
                </c:pt>
                <c:pt idx="453">
                  <c:v>4.5499999999999474</c:v>
                </c:pt>
                <c:pt idx="454">
                  <c:v>4.5599999999999472</c:v>
                </c:pt>
                <c:pt idx="455">
                  <c:v>4.569999999999947</c:v>
                </c:pt>
                <c:pt idx="456">
                  <c:v>4.5799999999999468</c:v>
                </c:pt>
                <c:pt idx="457">
                  <c:v>4.5899999999999466</c:v>
                </c:pt>
                <c:pt idx="458">
                  <c:v>4.5999999999999464</c:v>
                </c:pt>
                <c:pt idx="459">
                  <c:v>4.6099999999999461</c:v>
                </c:pt>
                <c:pt idx="460">
                  <c:v>4.6199999999999459</c:v>
                </c:pt>
                <c:pt idx="461">
                  <c:v>4.6299999999999457</c:v>
                </c:pt>
                <c:pt idx="462">
                  <c:v>4.6399999999999455</c:v>
                </c:pt>
                <c:pt idx="463">
                  <c:v>4.6499999999999453</c:v>
                </c:pt>
                <c:pt idx="464">
                  <c:v>4.6599999999999451</c:v>
                </c:pt>
                <c:pt idx="465">
                  <c:v>4.6699999999999449</c:v>
                </c:pt>
                <c:pt idx="466">
                  <c:v>4.6799999999999446</c:v>
                </c:pt>
                <c:pt idx="467">
                  <c:v>4.6899999999999444</c:v>
                </c:pt>
                <c:pt idx="468">
                  <c:v>4.6999999999999442</c:v>
                </c:pt>
                <c:pt idx="469">
                  <c:v>4.709999999999944</c:v>
                </c:pt>
                <c:pt idx="470">
                  <c:v>4.7199999999999438</c:v>
                </c:pt>
                <c:pt idx="471">
                  <c:v>4.7299999999999436</c:v>
                </c:pt>
                <c:pt idx="472">
                  <c:v>4.7399999999999434</c:v>
                </c:pt>
                <c:pt idx="473">
                  <c:v>4.7499999999999432</c:v>
                </c:pt>
                <c:pt idx="474">
                  <c:v>4.7599999999999429</c:v>
                </c:pt>
                <c:pt idx="475">
                  <c:v>4.7699999999999427</c:v>
                </c:pt>
                <c:pt idx="476">
                  <c:v>4.7799999999999425</c:v>
                </c:pt>
                <c:pt idx="477">
                  <c:v>4.7899999999999423</c:v>
                </c:pt>
                <c:pt idx="478">
                  <c:v>4.7999999999999421</c:v>
                </c:pt>
                <c:pt idx="479">
                  <c:v>4.8099999999999419</c:v>
                </c:pt>
                <c:pt idx="480">
                  <c:v>4.8199999999999417</c:v>
                </c:pt>
                <c:pt idx="481">
                  <c:v>4.8299999999999415</c:v>
                </c:pt>
                <c:pt idx="482">
                  <c:v>4.8399999999999412</c:v>
                </c:pt>
                <c:pt idx="483">
                  <c:v>4.849999999999941</c:v>
                </c:pt>
                <c:pt idx="484">
                  <c:v>4.8599999999999408</c:v>
                </c:pt>
                <c:pt idx="485">
                  <c:v>4.8699999999999406</c:v>
                </c:pt>
                <c:pt idx="486">
                  <c:v>4.8799999999999404</c:v>
                </c:pt>
                <c:pt idx="487">
                  <c:v>4.8899999999999402</c:v>
                </c:pt>
                <c:pt idx="488">
                  <c:v>4.89999999999994</c:v>
                </c:pt>
                <c:pt idx="489">
                  <c:v>4.9099999999999397</c:v>
                </c:pt>
                <c:pt idx="490">
                  <c:v>4.9199999999999395</c:v>
                </c:pt>
                <c:pt idx="491">
                  <c:v>4.9299999999999393</c:v>
                </c:pt>
                <c:pt idx="492">
                  <c:v>4.9399999999999391</c:v>
                </c:pt>
                <c:pt idx="493">
                  <c:v>4.9499999999999389</c:v>
                </c:pt>
                <c:pt idx="494">
                  <c:v>4.9599999999999387</c:v>
                </c:pt>
                <c:pt idx="495">
                  <c:v>4.9699999999999385</c:v>
                </c:pt>
                <c:pt idx="496">
                  <c:v>4.9799999999999383</c:v>
                </c:pt>
                <c:pt idx="497">
                  <c:v>4.989999999999938</c:v>
                </c:pt>
                <c:pt idx="498">
                  <c:v>4.9999999999999378</c:v>
                </c:pt>
                <c:pt idx="499">
                  <c:v>5.0099999999999376</c:v>
                </c:pt>
                <c:pt idx="500">
                  <c:v>5.0199999999999374</c:v>
                </c:pt>
                <c:pt idx="501">
                  <c:v>5.0299999999999372</c:v>
                </c:pt>
                <c:pt idx="502">
                  <c:v>5.039999999999937</c:v>
                </c:pt>
                <c:pt idx="503">
                  <c:v>5.0499999999999368</c:v>
                </c:pt>
                <c:pt idx="504">
                  <c:v>5.0599999999999365</c:v>
                </c:pt>
                <c:pt idx="505">
                  <c:v>5.0699999999999363</c:v>
                </c:pt>
                <c:pt idx="506">
                  <c:v>5.0799999999999361</c:v>
                </c:pt>
                <c:pt idx="507">
                  <c:v>5.0899999999999359</c:v>
                </c:pt>
                <c:pt idx="508">
                  <c:v>5.0999999999999357</c:v>
                </c:pt>
                <c:pt idx="509">
                  <c:v>5.1099999999999355</c:v>
                </c:pt>
                <c:pt idx="510">
                  <c:v>5.1199999999999353</c:v>
                </c:pt>
                <c:pt idx="511">
                  <c:v>5.1299999999999351</c:v>
                </c:pt>
                <c:pt idx="512">
                  <c:v>5.1399999999999348</c:v>
                </c:pt>
                <c:pt idx="513">
                  <c:v>5.1499999999999346</c:v>
                </c:pt>
                <c:pt idx="514">
                  <c:v>5.1599999999999344</c:v>
                </c:pt>
                <c:pt idx="515">
                  <c:v>5.1699999999999342</c:v>
                </c:pt>
                <c:pt idx="516">
                  <c:v>5.179999999999934</c:v>
                </c:pt>
                <c:pt idx="517">
                  <c:v>5.1899999999999338</c:v>
                </c:pt>
                <c:pt idx="518">
                  <c:v>5.1999999999999336</c:v>
                </c:pt>
                <c:pt idx="519">
                  <c:v>5.2099999999999334</c:v>
                </c:pt>
                <c:pt idx="520">
                  <c:v>5.2199999999999331</c:v>
                </c:pt>
                <c:pt idx="521">
                  <c:v>5.2299999999999329</c:v>
                </c:pt>
                <c:pt idx="522">
                  <c:v>5.2399999999999327</c:v>
                </c:pt>
                <c:pt idx="523">
                  <c:v>5.2499999999999325</c:v>
                </c:pt>
                <c:pt idx="524">
                  <c:v>5.2599999999999323</c:v>
                </c:pt>
                <c:pt idx="525">
                  <c:v>5.2699999999999321</c:v>
                </c:pt>
                <c:pt idx="526">
                  <c:v>5.2799999999999319</c:v>
                </c:pt>
                <c:pt idx="527">
                  <c:v>5.2899999999999316</c:v>
                </c:pt>
                <c:pt idx="528">
                  <c:v>5.2999999999999314</c:v>
                </c:pt>
                <c:pt idx="529">
                  <c:v>5.3099999999999312</c:v>
                </c:pt>
                <c:pt idx="530">
                  <c:v>5.319999999999931</c:v>
                </c:pt>
                <c:pt idx="531">
                  <c:v>5.3299999999999308</c:v>
                </c:pt>
                <c:pt idx="532">
                  <c:v>5.3399999999999306</c:v>
                </c:pt>
                <c:pt idx="533">
                  <c:v>5.3499999999999304</c:v>
                </c:pt>
                <c:pt idx="534">
                  <c:v>5.3599999999999302</c:v>
                </c:pt>
                <c:pt idx="535">
                  <c:v>5.3699999999999299</c:v>
                </c:pt>
                <c:pt idx="536">
                  <c:v>5.3799999999999297</c:v>
                </c:pt>
                <c:pt idx="537">
                  <c:v>5.3899999999999295</c:v>
                </c:pt>
                <c:pt idx="538">
                  <c:v>5.3999999999999293</c:v>
                </c:pt>
                <c:pt idx="539">
                  <c:v>5.4099999999999291</c:v>
                </c:pt>
                <c:pt idx="540">
                  <c:v>5.4199999999999289</c:v>
                </c:pt>
                <c:pt idx="541">
                  <c:v>5.4299999999999287</c:v>
                </c:pt>
                <c:pt idx="542">
                  <c:v>5.4399999999999284</c:v>
                </c:pt>
                <c:pt idx="543">
                  <c:v>5.4499999999999282</c:v>
                </c:pt>
                <c:pt idx="544">
                  <c:v>5.459999999999928</c:v>
                </c:pt>
                <c:pt idx="545">
                  <c:v>5.4699999999999278</c:v>
                </c:pt>
                <c:pt idx="546">
                  <c:v>5.4799999999999276</c:v>
                </c:pt>
                <c:pt idx="547">
                  <c:v>5.4899999999999274</c:v>
                </c:pt>
                <c:pt idx="548">
                  <c:v>5.4999999999999272</c:v>
                </c:pt>
                <c:pt idx="549">
                  <c:v>5.509999999999927</c:v>
                </c:pt>
                <c:pt idx="550">
                  <c:v>5.5199999999999267</c:v>
                </c:pt>
                <c:pt idx="551">
                  <c:v>5.5299999999999265</c:v>
                </c:pt>
                <c:pt idx="552">
                  <c:v>5.5399999999999263</c:v>
                </c:pt>
                <c:pt idx="553">
                  <c:v>5.5499999999999261</c:v>
                </c:pt>
                <c:pt idx="554">
                  <c:v>5.5599999999999259</c:v>
                </c:pt>
                <c:pt idx="555">
                  <c:v>5.5699999999999257</c:v>
                </c:pt>
                <c:pt idx="556">
                  <c:v>5.5799999999999255</c:v>
                </c:pt>
                <c:pt idx="557">
                  <c:v>5.5899999999999253</c:v>
                </c:pt>
                <c:pt idx="558">
                  <c:v>5.599999999999925</c:v>
                </c:pt>
                <c:pt idx="559">
                  <c:v>5.6099999999999248</c:v>
                </c:pt>
                <c:pt idx="560">
                  <c:v>5.6199999999999246</c:v>
                </c:pt>
                <c:pt idx="561">
                  <c:v>5.6299999999999244</c:v>
                </c:pt>
                <c:pt idx="562">
                  <c:v>5.6399999999999242</c:v>
                </c:pt>
                <c:pt idx="563">
                  <c:v>5.649999999999924</c:v>
                </c:pt>
                <c:pt idx="564">
                  <c:v>5.6599999999999238</c:v>
                </c:pt>
                <c:pt idx="565">
                  <c:v>5.6699999999999235</c:v>
                </c:pt>
                <c:pt idx="566">
                  <c:v>5.6799999999999233</c:v>
                </c:pt>
                <c:pt idx="567">
                  <c:v>5.6899999999999231</c:v>
                </c:pt>
                <c:pt idx="568">
                  <c:v>5.6999999999999229</c:v>
                </c:pt>
                <c:pt idx="569">
                  <c:v>5.7099999999999227</c:v>
                </c:pt>
                <c:pt idx="570">
                  <c:v>5.7199999999999225</c:v>
                </c:pt>
                <c:pt idx="571">
                  <c:v>5.7299999999999223</c:v>
                </c:pt>
                <c:pt idx="572">
                  <c:v>5.7399999999999221</c:v>
                </c:pt>
                <c:pt idx="573">
                  <c:v>5.7499999999999218</c:v>
                </c:pt>
                <c:pt idx="574">
                  <c:v>5.7599999999999216</c:v>
                </c:pt>
                <c:pt idx="575">
                  <c:v>5.7699999999999214</c:v>
                </c:pt>
                <c:pt idx="576">
                  <c:v>5.7799999999999212</c:v>
                </c:pt>
                <c:pt idx="577">
                  <c:v>5.789999999999921</c:v>
                </c:pt>
                <c:pt idx="578">
                  <c:v>5.7999999999999208</c:v>
                </c:pt>
                <c:pt idx="579">
                  <c:v>5.8099999999999206</c:v>
                </c:pt>
                <c:pt idx="580">
                  <c:v>5.8199999999999203</c:v>
                </c:pt>
                <c:pt idx="581">
                  <c:v>5.8299999999999201</c:v>
                </c:pt>
                <c:pt idx="582">
                  <c:v>5.8399999999999199</c:v>
                </c:pt>
                <c:pt idx="583">
                  <c:v>5.8499999999999197</c:v>
                </c:pt>
                <c:pt idx="584">
                  <c:v>5.8599999999999195</c:v>
                </c:pt>
                <c:pt idx="585">
                  <c:v>5.8699999999999193</c:v>
                </c:pt>
                <c:pt idx="586">
                  <c:v>5.8799999999999191</c:v>
                </c:pt>
                <c:pt idx="587">
                  <c:v>5.8899999999999189</c:v>
                </c:pt>
                <c:pt idx="588">
                  <c:v>5.8999999999999186</c:v>
                </c:pt>
                <c:pt idx="589">
                  <c:v>5.9099999999999184</c:v>
                </c:pt>
                <c:pt idx="590">
                  <c:v>5.9199999999999182</c:v>
                </c:pt>
                <c:pt idx="591">
                  <c:v>5.929999999999918</c:v>
                </c:pt>
                <c:pt idx="592">
                  <c:v>5.9399999999999178</c:v>
                </c:pt>
                <c:pt idx="593">
                  <c:v>5.9499999999999176</c:v>
                </c:pt>
                <c:pt idx="594">
                  <c:v>5.9599999999999174</c:v>
                </c:pt>
                <c:pt idx="595">
                  <c:v>5.9699999999999172</c:v>
                </c:pt>
                <c:pt idx="596">
                  <c:v>5.9799999999999169</c:v>
                </c:pt>
                <c:pt idx="597">
                  <c:v>5.9899999999999167</c:v>
                </c:pt>
                <c:pt idx="598">
                  <c:v>5.9999999999999165</c:v>
                </c:pt>
                <c:pt idx="599">
                  <c:v>6.0099999999999163</c:v>
                </c:pt>
                <c:pt idx="600">
                  <c:v>6.0199999999999161</c:v>
                </c:pt>
                <c:pt idx="601">
                  <c:v>6.0299999999999159</c:v>
                </c:pt>
                <c:pt idx="602">
                  <c:v>6.0399999999999157</c:v>
                </c:pt>
                <c:pt idx="603">
                  <c:v>6.0499999999999154</c:v>
                </c:pt>
                <c:pt idx="604">
                  <c:v>6.0599999999999152</c:v>
                </c:pt>
                <c:pt idx="605">
                  <c:v>6.069999999999915</c:v>
                </c:pt>
                <c:pt idx="606">
                  <c:v>6.0799999999999148</c:v>
                </c:pt>
                <c:pt idx="607">
                  <c:v>6.0899999999999146</c:v>
                </c:pt>
                <c:pt idx="608">
                  <c:v>6.0999999999999144</c:v>
                </c:pt>
                <c:pt idx="609">
                  <c:v>6.1099999999999142</c:v>
                </c:pt>
                <c:pt idx="610">
                  <c:v>6.119999999999914</c:v>
                </c:pt>
                <c:pt idx="611">
                  <c:v>6.1299999999999137</c:v>
                </c:pt>
                <c:pt idx="612">
                  <c:v>6.1399999999999135</c:v>
                </c:pt>
                <c:pt idx="613">
                  <c:v>6.1499999999999133</c:v>
                </c:pt>
                <c:pt idx="614">
                  <c:v>6.1599999999999131</c:v>
                </c:pt>
                <c:pt idx="615">
                  <c:v>6.1699999999999129</c:v>
                </c:pt>
                <c:pt idx="616">
                  <c:v>6.1799999999999127</c:v>
                </c:pt>
                <c:pt idx="617">
                  <c:v>6.1899999999999125</c:v>
                </c:pt>
                <c:pt idx="618">
                  <c:v>6.1999999999999122</c:v>
                </c:pt>
                <c:pt idx="619">
                  <c:v>6.209999999999912</c:v>
                </c:pt>
                <c:pt idx="620">
                  <c:v>6.2199999999999118</c:v>
                </c:pt>
                <c:pt idx="621">
                  <c:v>6.2299999999999116</c:v>
                </c:pt>
                <c:pt idx="622">
                  <c:v>6.2399999999999114</c:v>
                </c:pt>
                <c:pt idx="623">
                  <c:v>6.2499999999999112</c:v>
                </c:pt>
                <c:pt idx="624">
                  <c:v>6.259999999999911</c:v>
                </c:pt>
                <c:pt idx="625">
                  <c:v>6.2699999999999108</c:v>
                </c:pt>
                <c:pt idx="626">
                  <c:v>6.2799999999999105</c:v>
                </c:pt>
                <c:pt idx="627">
                  <c:v>6.2899999999999103</c:v>
                </c:pt>
                <c:pt idx="628">
                  <c:v>6.2999999999999101</c:v>
                </c:pt>
                <c:pt idx="629">
                  <c:v>6.3099999999999099</c:v>
                </c:pt>
                <c:pt idx="630">
                  <c:v>6.3199999999999097</c:v>
                </c:pt>
                <c:pt idx="631">
                  <c:v>6.3299999999999095</c:v>
                </c:pt>
                <c:pt idx="632">
                  <c:v>6.3399999999999093</c:v>
                </c:pt>
                <c:pt idx="633">
                  <c:v>6.3499999999999091</c:v>
                </c:pt>
                <c:pt idx="634">
                  <c:v>6.3599999999999088</c:v>
                </c:pt>
                <c:pt idx="635">
                  <c:v>6.3699999999999086</c:v>
                </c:pt>
                <c:pt idx="636">
                  <c:v>6.3799999999999084</c:v>
                </c:pt>
                <c:pt idx="637">
                  <c:v>6.3899999999999082</c:v>
                </c:pt>
                <c:pt idx="638">
                  <c:v>6.399999999999908</c:v>
                </c:pt>
                <c:pt idx="639">
                  <c:v>6.4099999999999078</c:v>
                </c:pt>
                <c:pt idx="640">
                  <c:v>6.4199999999999076</c:v>
                </c:pt>
                <c:pt idx="641">
                  <c:v>6.4299999999999073</c:v>
                </c:pt>
                <c:pt idx="642">
                  <c:v>6.4399999999999071</c:v>
                </c:pt>
                <c:pt idx="643">
                  <c:v>6.4499999999999069</c:v>
                </c:pt>
                <c:pt idx="644">
                  <c:v>6.4599999999999067</c:v>
                </c:pt>
                <c:pt idx="645">
                  <c:v>6.4699999999999065</c:v>
                </c:pt>
                <c:pt idx="646">
                  <c:v>6.4799999999999063</c:v>
                </c:pt>
                <c:pt idx="647">
                  <c:v>6.4899999999999061</c:v>
                </c:pt>
                <c:pt idx="648">
                  <c:v>6.4999999999999059</c:v>
                </c:pt>
                <c:pt idx="649">
                  <c:v>6.5099999999999056</c:v>
                </c:pt>
                <c:pt idx="650">
                  <c:v>6.5199999999999054</c:v>
                </c:pt>
                <c:pt idx="651">
                  <c:v>6.5299999999999052</c:v>
                </c:pt>
                <c:pt idx="652">
                  <c:v>6.539999999999905</c:v>
                </c:pt>
                <c:pt idx="653">
                  <c:v>6.5499999999999048</c:v>
                </c:pt>
                <c:pt idx="654">
                  <c:v>6.5599999999999046</c:v>
                </c:pt>
                <c:pt idx="655">
                  <c:v>6.5699999999999044</c:v>
                </c:pt>
                <c:pt idx="656">
                  <c:v>6.5799999999999041</c:v>
                </c:pt>
                <c:pt idx="657">
                  <c:v>6.5899999999999039</c:v>
                </c:pt>
                <c:pt idx="658">
                  <c:v>6.5999999999999037</c:v>
                </c:pt>
                <c:pt idx="659">
                  <c:v>6.6099999999999035</c:v>
                </c:pt>
                <c:pt idx="660">
                  <c:v>6.6199999999999033</c:v>
                </c:pt>
                <c:pt idx="661">
                  <c:v>6.6299999999999031</c:v>
                </c:pt>
                <c:pt idx="662">
                  <c:v>6.6399999999999029</c:v>
                </c:pt>
                <c:pt idx="663">
                  <c:v>6.6499999999999027</c:v>
                </c:pt>
                <c:pt idx="664">
                  <c:v>6.6599999999999024</c:v>
                </c:pt>
                <c:pt idx="665">
                  <c:v>6.6699999999999022</c:v>
                </c:pt>
                <c:pt idx="666">
                  <c:v>6.679999999999902</c:v>
                </c:pt>
                <c:pt idx="667">
                  <c:v>6.6899999999999018</c:v>
                </c:pt>
                <c:pt idx="668">
                  <c:v>6.6999999999999016</c:v>
                </c:pt>
                <c:pt idx="669">
                  <c:v>6.7099999999999014</c:v>
                </c:pt>
                <c:pt idx="670">
                  <c:v>6.7199999999999012</c:v>
                </c:pt>
                <c:pt idx="671">
                  <c:v>6.729999999999901</c:v>
                </c:pt>
                <c:pt idx="672">
                  <c:v>6.7399999999999007</c:v>
                </c:pt>
                <c:pt idx="673">
                  <c:v>6.7499999999999005</c:v>
                </c:pt>
                <c:pt idx="674">
                  <c:v>6.7599999999999003</c:v>
                </c:pt>
                <c:pt idx="675">
                  <c:v>6.7699999999999001</c:v>
                </c:pt>
                <c:pt idx="676">
                  <c:v>6.7799999999998999</c:v>
                </c:pt>
                <c:pt idx="677">
                  <c:v>6.7899999999998997</c:v>
                </c:pt>
                <c:pt idx="678">
                  <c:v>6.7999999999998995</c:v>
                </c:pt>
                <c:pt idx="679">
                  <c:v>6.8099999999998992</c:v>
                </c:pt>
                <c:pt idx="680">
                  <c:v>6.819999999999899</c:v>
                </c:pt>
                <c:pt idx="681">
                  <c:v>6.8299999999998988</c:v>
                </c:pt>
                <c:pt idx="682">
                  <c:v>6.8399999999998986</c:v>
                </c:pt>
                <c:pt idx="683">
                  <c:v>6.8499999999998984</c:v>
                </c:pt>
                <c:pt idx="684">
                  <c:v>6.8599999999998982</c:v>
                </c:pt>
                <c:pt idx="685">
                  <c:v>6.869999999999898</c:v>
                </c:pt>
                <c:pt idx="686">
                  <c:v>6.8799999999998978</c:v>
                </c:pt>
                <c:pt idx="687">
                  <c:v>6.8899999999998975</c:v>
                </c:pt>
                <c:pt idx="688">
                  <c:v>6.8999999999998973</c:v>
                </c:pt>
                <c:pt idx="689">
                  <c:v>6.9099999999998971</c:v>
                </c:pt>
                <c:pt idx="690">
                  <c:v>6.9199999999998969</c:v>
                </c:pt>
                <c:pt idx="691">
                  <c:v>6.9299999999998967</c:v>
                </c:pt>
                <c:pt idx="692">
                  <c:v>6.9399999999998965</c:v>
                </c:pt>
                <c:pt idx="693">
                  <c:v>6.9499999999998963</c:v>
                </c:pt>
                <c:pt idx="694">
                  <c:v>6.959999999999896</c:v>
                </c:pt>
                <c:pt idx="695">
                  <c:v>6.9699999999998958</c:v>
                </c:pt>
                <c:pt idx="696">
                  <c:v>6.9799999999998956</c:v>
                </c:pt>
                <c:pt idx="697">
                  <c:v>6.9899999999998954</c:v>
                </c:pt>
                <c:pt idx="698">
                  <c:v>6.9999999999998952</c:v>
                </c:pt>
                <c:pt idx="699">
                  <c:v>7.009999999999895</c:v>
                </c:pt>
                <c:pt idx="700">
                  <c:v>7.0199999999998948</c:v>
                </c:pt>
                <c:pt idx="701">
                  <c:v>7.0299999999998946</c:v>
                </c:pt>
                <c:pt idx="702">
                  <c:v>7.0399999999998943</c:v>
                </c:pt>
                <c:pt idx="703">
                  <c:v>7.0499999999998941</c:v>
                </c:pt>
                <c:pt idx="704">
                  <c:v>7.0599999999998939</c:v>
                </c:pt>
                <c:pt idx="705">
                  <c:v>7.0699999999998937</c:v>
                </c:pt>
                <c:pt idx="706">
                  <c:v>7.0799999999998935</c:v>
                </c:pt>
                <c:pt idx="707">
                  <c:v>7.0899999999998933</c:v>
                </c:pt>
                <c:pt idx="708">
                  <c:v>7.0999999999998931</c:v>
                </c:pt>
                <c:pt idx="709">
                  <c:v>7.1099999999998929</c:v>
                </c:pt>
                <c:pt idx="710">
                  <c:v>7.1199999999998926</c:v>
                </c:pt>
                <c:pt idx="711">
                  <c:v>7.1299999999998924</c:v>
                </c:pt>
                <c:pt idx="712">
                  <c:v>7.1399999999998922</c:v>
                </c:pt>
                <c:pt idx="713">
                  <c:v>7.149999999999892</c:v>
                </c:pt>
                <c:pt idx="714">
                  <c:v>7.1599999999998918</c:v>
                </c:pt>
                <c:pt idx="715">
                  <c:v>7.1699999999998916</c:v>
                </c:pt>
                <c:pt idx="716">
                  <c:v>7.1799999999998914</c:v>
                </c:pt>
                <c:pt idx="717">
                  <c:v>7.1899999999998911</c:v>
                </c:pt>
                <c:pt idx="718">
                  <c:v>7.1999999999998909</c:v>
                </c:pt>
                <c:pt idx="719">
                  <c:v>7.2099999999998907</c:v>
                </c:pt>
                <c:pt idx="720">
                  <c:v>7.2199999999998905</c:v>
                </c:pt>
                <c:pt idx="721">
                  <c:v>7.2299999999998903</c:v>
                </c:pt>
                <c:pt idx="722">
                  <c:v>7.2399999999998901</c:v>
                </c:pt>
                <c:pt idx="723">
                  <c:v>7.2499999999998899</c:v>
                </c:pt>
                <c:pt idx="724">
                  <c:v>7.2599999999998897</c:v>
                </c:pt>
                <c:pt idx="725">
                  <c:v>7.2699999999998894</c:v>
                </c:pt>
                <c:pt idx="726">
                  <c:v>7.2799999999998892</c:v>
                </c:pt>
                <c:pt idx="727">
                  <c:v>7.289999999999889</c:v>
                </c:pt>
                <c:pt idx="728">
                  <c:v>7.2999999999998888</c:v>
                </c:pt>
                <c:pt idx="729">
                  <c:v>7.3099999999998886</c:v>
                </c:pt>
                <c:pt idx="730">
                  <c:v>7.3199999999998884</c:v>
                </c:pt>
                <c:pt idx="731">
                  <c:v>7.3299999999998882</c:v>
                </c:pt>
                <c:pt idx="732">
                  <c:v>7.3399999999998879</c:v>
                </c:pt>
                <c:pt idx="733">
                  <c:v>7.3499999999998877</c:v>
                </c:pt>
                <c:pt idx="734">
                  <c:v>7.3599999999998875</c:v>
                </c:pt>
                <c:pt idx="735">
                  <c:v>7.3699999999998873</c:v>
                </c:pt>
                <c:pt idx="736">
                  <c:v>7.3799999999998871</c:v>
                </c:pt>
                <c:pt idx="737">
                  <c:v>7.3899999999998869</c:v>
                </c:pt>
                <c:pt idx="738">
                  <c:v>7.3999999999998867</c:v>
                </c:pt>
                <c:pt idx="739">
                  <c:v>7.4099999999998865</c:v>
                </c:pt>
                <c:pt idx="740">
                  <c:v>7.4199999999998862</c:v>
                </c:pt>
                <c:pt idx="741">
                  <c:v>7.429999999999886</c:v>
                </c:pt>
                <c:pt idx="742">
                  <c:v>7.4399999999998858</c:v>
                </c:pt>
                <c:pt idx="743">
                  <c:v>7.4499999999998856</c:v>
                </c:pt>
                <c:pt idx="744">
                  <c:v>7.4599999999998854</c:v>
                </c:pt>
                <c:pt idx="745">
                  <c:v>7.4699999999998852</c:v>
                </c:pt>
                <c:pt idx="746">
                  <c:v>7.479999999999885</c:v>
                </c:pt>
                <c:pt idx="747">
                  <c:v>7.4899999999998847</c:v>
                </c:pt>
                <c:pt idx="748">
                  <c:v>7.4999999999998845</c:v>
                </c:pt>
                <c:pt idx="749">
                  <c:v>7.5099999999998843</c:v>
                </c:pt>
                <c:pt idx="750">
                  <c:v>7.5199999999998841</c:v>
                </c:pt>
                <c:pt idx="751">
                  <c:v>7.5299999999998839</c:v>
                </c:pt>
                <c:pt idx="752">
                  <c:v>7.5399999999998837</c:v>
                </c:pt>
                <c:pt idx="753">
                  <c:v>7.5499999999998835</c:v>
                </c:pt>
                <c:pt idx="754">
                  <c:v>7.5599999999998833</c:v>
                </c:pt>
                <c:pt idx="755">
                  <c:v>7.569999999999883</c:v>
                </c:pt>
                <c:pt idx="756">
                  <c:v>7.5799999999998828</c:v>
                </c:pt>
                <c:pt idx="757">
                  <c:v>7.5899999999998826</c:v>
                </c:pt>
                <c:pt idx="758">
                  <c:v>7.5999999999998824</c:v>
                </c:pt>
                <c:pt idx="759">
                  <c:v>7.6099999999998822</c:v>
                </c:pt>
                <c:pt idx="760">
                  <c:v>7.619999999999882</c:v>
                </c:pt>
                <c:pt idx="761">
                  <c:v>7.6299999999998818</c:v>
                </c:pt>
                <c:pt idx="762">
                  <c:v>7.6399999999998816</c:v>
                </c:pt>
                <c:pt idx="763">
                  <c:v>7.6499999999998813</c:v>
                </c:pt>
                <c:pt idx="764">
                  <c:v>7.6599999999998811</c:v>
                </c:pt>
                <c:pt idx="765">
                  <c:v>7.6699999999998809</c:v>
                </c:pt>
                <c:pt idx="766">
                  <c:v>7.6799999999998807</c:v>
                </c:pt>
                <c:pt idx="767">
                  <c:v>7.6899999999998805</c:v>
                </c:pt>
                <c:pt idx="768">
                  <c:v>7.6999999999998803</c:v>
                </c:pt>
                <c:pt idx="769">
                  <c:v>7.7099999999998801</c:v>
                </c:pt>
                <c:pt idx="770">
                  <c:v>7.7199999999998798</c:v>
                </c:pt>
                <c:pt idx="771">
                  <c:v>7.7299999999998796</c:v>
                </c:pt>
                <c:pt idx="772">
                  <c:v>7.7399999999998794</c:v>
                </c:pt>
                <c:pt idx="773">
                  <c:v>7.7499999999998792</c:v>
                </c:pt>
                <c:pt idx="774">
                  <c:v>7.759999999999879</c:v>
                </c:pt>
                <c:pt idx="775">
                  <c:v>7.7699999999998788</c:v>
                </c:pt>
                <c:pt idx="776">
                  <c:v>7.7799999999998786</c:v>
                </c:pt>
                <c:pt idx="777">
                  <c:v>7.7899999999998784</c:v>
                </c:pt>
                <c:pt idx="778">
                  <c:v>7.7999999999998781</c:v>
                </c:pt>
                <c:pt idx="779">
                  <c:v>7.8099999999998779</c:v>
                </c:pt>
                <c:pt idx="780">
                  <c:v>7.8199999999998777</c:v>
                </c:pt>
                <c:pt idx="781">
                  <c:v>7.8299999999998775</c:v>
                </c:pt>
                <c:pt idx="782">
                  <c:v>7.8399999999998773</c:v>
                </c:pt>
                <c:pt idx="783">
                  <c:v>7.8499999999998771</c:v>
                </c:pt>
                <c:pt idx="784">
                  <c:v>7.8599999999998769</c:v>
                </c:pt>
                <c:pt idx="785">
                  <c:v>7.8699999999998766</c:v>
                </c:pt>
                <c:pt idx="786">
                  <c:v>7.8799999999998764</c:v>
                </c:pt>
                <c:pt idx="787">
                  <c:v>7.8899999999998762</c:v>
                </c:pt>
                <c:pt idx="788">
                  <c:v>7.899999999999876</c:v>
                </c:pt>
                <c:pt idx="789">
                  <c:v>7.9099999999998758</c:v>
                </c:pt>
                <c:pt idx="790">
                  <c:v>7.9199999999998756</c:v>
                </c:pt>
                <c:pt idx="791">
                  <c:v>7.9299999999998754</c:v>
                </c:pt>
                <c:pt idx="792">
                  <c:v>7.9399999999998752</c:v>
                </c:pt>
                <c:pt idx="793">
                  <c:v>7.9499999999998749</c:v>
                </c:pt>
                <c:pt idx="794">
                  <c:v>7.9599999999998747</c:v>
                </c:pt>
                <c:pt idx="795">
                  <c:v>7.9699999999998745</c:v>
                </c:pt>
                <c:pt idx="796">
                  <c:v>7.9799999999998743</c:v>
                </c:pt>
                <c:pt idx="797">
                  <c:v>7.9899999999998741</c:v>
                </c:pt>
                <c:pt idx="798">
                  <c:v>7.9999999999998739</c:v>
                </c:pt>
                <c:pt idx="799">
                  <c:v>8.0099999999998737</c:v>
                </c:pt>
                <c:pt idx="800">
                  <c:v>8.0199999999998735</c:v>
                </c:pt>
                <c:pt idx="801">
                  <c:v>8.0299999999998732</c:v>
                </c:pt>
                <c:pt idx="802">
                  <c:v>8.039999999999873</c:v>
                </c:pt>
                <c:pt idx="803">
                  <c:v>8.0499999999998728</c:v>
                </c:pt>
                <c:pt idx="804">
                  <c:v>8.0599999999998726</c:v>
                </c:pt>
                <c:pt idx="805">
                  <c:v>8.0699999999998724</c:v>
                </c:pt>
                <c:pt idx="806">
                  <c:v>8.0799999999998722</c:v>
                </c:pt>
                <c:pt idx="807">
                  <c:v>8.089999999999872</c:v>
                </c:pt>
                <c:pt idx="808">
                  <c:v>8.0999999999998717</c:v>
                </c:pt>
                <c:pt idx="809">
                  <c:v>8.1099999999998715</c:v>
                </c:pt>
                <c:pt idx="810">
                  <c:v>8.1199999999998713</c:v>
                </c:pt>
                <c:pt idx="811">
                  <c:v>8.1299999999998711</c:v>
                </c:pt>
                <c:pt idx="812">
                  <c:v>8.1399999999998709</c:v>
                </c:pt>
                <c:pt idx="813">
                  <c:v>8.1499999999998707</c:v>
                </c:pt>
                <c:pt idx="814">
                  <c:v>8.1599999999998705</c:v>
                </c:pt>
                <c:pt idx="815">
                  <c:v>8.1699999999998703</c:v>
                </c:pt>
                <c:pt idx="816">
                  <c:v>8.17999999999987</c:v>
                </c:pt>
                <c:pt idx="817">
                  <c:v>8.1899999999998698</c:v>
                </c:pt>
                <c:pt idx="818">
                  <c:v>8.1999999999998696</c:v>
                </c:pt>
                <c:pt idx="819">
                  <c:v>8.2099999999998694</c:v>
                </c:pt>
                <c:pt idx="820">
                  <c:v>8.2199999999998692</c:v>
                </c:pt>
                <c:pt idx="821">
                  <c:v>8.229999999999869</c:v>
                </c:pt>
                <c:pt idx="822">
                  <c:v>8.2399999999998688</c:v>
                </c:pt>
                <c:pt idx="823">
                  <c:v>8.2499999999998685</c:v>
                </c:pt>
                <c:pt idx="824">
                  <c:v>8.2599999999998683</c:v>
                </c:pt>
                <c:pt idx="825">
                  <c:v>8.2699999999998681</c:v>
                </c:pt>
                <c:pt idx="826">
                  <c:v>8.2799999999998679</c:v>
                </c:pt>
                <c:pt idx="827">
                  <c:v>8.2899999999998677</c:v>
                </c:pt>
                <c:pt idx="828">
                  <c:v>8.2999999999998675</c:v>
                </c:pt>
                <c:pt idx="829">
                  <c:v>8.3099999999998673</c:v>
                </c:pt>
                <c:pt idx="830">
                  <c:v>8.3199999999998671</c:v>
                </c:pt>
                <c:pt idx="831">
                  <c:v>8.3299999999998668</c:v>
                </c:pt>
                <c:pt idx="832">
                  <c:v>8.3399999999998666</c:v>
                </c:pt>
                <c:pt idx="833">
                  <c:v>8.3499999999998664</c:v>
                </c:pt>
                <c:pt idx="834">
                  <c:v>8.3599999999998662</c:v>
                </c:pt>
                <c:pt idx="835">
                  <c:v>8.369999999999866</c:v>
                </c:pt>
                <c:pt idx="836">
                  <c:v>8.3799999999998658</c:v>
                </c:pt>
                <c:pt idx="837">
                  <c:v>8.3899999999998656</c:v>
                </c:pt>
                <c:pt idx="838">
                  <c:v>8.3999999999998654</c:v>
                </c:pt>
                <c:pt idx="839">
                  <c:v>8.4099999999998651</c:v>
                </c:pt>
                <c:pt idx="840">
                  <c:v>8.4199999999998649</c:v>
                </c:pt>
                <c:pt idx="841">
                  <c:v>8.4299999999998647</c:v>
                </c:pt>
                <c:pt idx="842">
                  <c:v>8.4399999999998645</c:v>
                </c:pt>
                <c:pt idx="843">
                  <c:v>8.4499999999998643</c:v>
                </c:pt>
                <c:pt idx="844">
                  <c:v>8.4599999999998641</c:v>
                </c:pt>
                <c:pt idx="845">
                  <c:v>8.4699999999998639</c:v>
                </c:pt>
                <c:pt idx="846">
                  <c:v>8.4799999999998636</c:v>
                </c:pt>
                <c:pt idx="847">
                  <c:v>8.4899999999998634</c:v>
                </c:pt>
                <c:pt idx="848">
                  <c:v>8.4999999999998632</c:v>
                </c:pt>
                <c:pt idx="849">
                  <c:v>8.509999999999863</c:v>
                </c:pt>
                <c:pt idx="850">
                  <c:v>8.5199999999998628</c:v>
                </c:pt>
                <c:pt idx="851">
                  <c:v>8.5299999999998626</c:v>
                </c:pt>
                <c:pt idx="852">
                  <c:v>8.5399999999998624</c:v>
                </c:pt>
                <c:pt idx="853">
                  <c:v>8.5499999999998622</c:v>
                </c:pt>
                <c:pt idx="854">
                  <c:v>8.5599999999998619</c:v>
                </c:pt>
                <c:pt idx="855">
                  <c:v>8.5699999999998617</c:v>
                </c:pt>
                <c:pt idx="856">
                  <c:v>8.5799999999998615</c:v>
                </c:pt>
                <c:pt idx="857">
                  <c:v>8.5899999999998613</c:v>
                </c:pt>
                <c:pt idx="858">
                  <c:v>8.5999999999998611</c:v>
                </c:pt>
                <c:pt idx="859">
                  <c:v>8.6099999999998609</c:v>
                </c:pt>
                <c:pt idx="860">
                  <c:v>8.6199999999998607</c:v>
                </c:pt>
                <c:pt idx="861">
                  <c:v>8.6299999999998604</c:v>
                </c:pt>
                <c:pt idx="862">
                  <c:v>8.6399999999998602</c:v>
                </c:pt>
                <c:pt idx="863">
                  <c:v>8.64999999999986</c:v>
                </c:pt>
                <c:pt idx="864">
                  <c:v>8.6599999999998598</c:v>
                </c:pt>
                <c:pt idx="865">
                  <c:v>8.6699999999998596</c:v>
                </c:pt>
                <c:pt idx="866">
                  <c:v>8.6799999999998594</c:v>
                </c:pt>
                <c:pt idx="867">
                  <c:v>8.6899999999998592</c:v>
                </c:pt>
                <c:pt idx="868">
                  <c:v>8.699999999999859</c:v>
                </c:pt>
                <c:pt idx="869">
                  <c:v>8.7099999999998587</c:v>
                </c:pt>
                <c:pt idx="870">
                  <c:v>8.7199999999998585</c:v>
                </c:pt>
                <c:pt idx="871">
                  <c:v>8.7299999999998583</c:v>
                </c:pt>
                <c:pt idx="872">
                  <c:v>8.7399999999998581</c:v>
                </c:pt>
                <c:pt idx="873">
                  <c:v>8.7499999999998579</c:v>
                </c:pt>
                <c:pt idx="874">
                  <c:v>8.7599999999998577</c:v>
                </c:pt>
                <c:pt idx="875">
                  <c:v>8.7699999999998575</c:v>
                </c:pt>
                <c:pt idx="876">
                  <c:v>8.7799999999998573</c:v>
                </c:pt>
                <c:pt idx="877">
                  <c:v>8.789999999999857</c:v>
                </c:pt>
                <c:pt idx="878">
                  <c:v>8.7999999999998568</c:v>
                </c:pt>
                <c:pt idx="879">
                  <c:v>8.8099999999998566</c:v>
                </c:pt>
                <c:pt idx="880">
                  <c:v>8.8199999999998564</c:v>
                </c:pt>
                <c:pt idx="881">
                  <c:v>8.8299999999998562</c:v>
                </c:pt>
                <c:pt idx="882">
                  <c:v>8.839999999999856</c:v>
                </c:pt>
                <c:pt idx="883">
                  <c:v>8.8499999999998558</c:v>
                </c:pt>
                <c:pt idx="884">
                  <c:v>8.8599999999998555</c:v>
                </c:pt>
                <c:pt idx="885">
                  <c:v>8.8699999999998553</c:v>
                </c:pt>
                <c:pt idx="886">
                  <c:v>8.8799999999998551</c:v>
                </c:pt>
                <c:pt idx="887">
                  <c:v>8.8899999999998549</c:v>
                </c:pt>
                <c:pt idx="888">
                  <c:v>8.8999999999998547</c:v>
                </c:pt>
                <c:pt idx="889">
                  <c:v>8.9099999999998545</c:v>
                </c:pt>
                <c:pt idx="890">
                  <c:v>8.9199999999998543</c:v>
                </c:pt>
                <c:pt idx="891">
                  <c:v>8.9299999999998541</c:v>
                </c:pt>
                <c:pt idx="892">
                  <c:v>8.9399999999998538</c:v>
                </c:pt>
                <c:pt idx="893">
                  <c:v>8.9499999999998536</c:v>
                </c:pt>
                <c:pt idx="894">
                  <c:v>8.9599999999998534</c:v>
                </c:pt>
                <c:pt idx="895">
                  <c:v>8.9699999999998532</c:v>
                </c:pt>
                <c:pt idx="896">
                  <c:v>8.979999999999853</c:v>
                </c:pt>
                <c:pt idx="897">
                  <c:v>8.9899999999998528</c:v>
                </c:pt>
                <c:pt idx="898">
                  <c:v>8.9999999999998526</c:v>
                </c:pt>
                <c:pt idx="899">
                  <c:v>9.0099999999998523</c:v>
                </c:pt>
                <c:pt idx="900">
                  <c:v>9.0199999999998521</c:v>
                </c:pt>
                <c:pt idx="901">
                  <c:v>9.0299999999998519</c:v>
                </c:pt>
                <c:pt idx="902">
                  <c:v>9.0399999999998517</c:v>
                </c:pt>
                <c:pt idx="903">
                  <c:v>9.0499999999998515</c:v>
                </c:pt>
                <c:pt idx="904">
                  <c:v>9.0599999999998513</c:v>
                </c:pt>
                <c:pt idx="905">
                  <c:v>9.0699999999998511</c:v>
                </c:pt>
                <c:pt idx="906">
                  <c:v>9.0799999999998509</c:v>
                </c:pt>
                <c:pt idx="907">
                  <c:v>9.0899999999998506</c:v>
                </c:pt>
                <c:pt idx="908">
                  <c:v>9.0999999999998504</c:v>
                </c:pt>
                <c:pt idx="909">
                  <c:v>9.1099999999998502</c:v>
                </c:pt>
                <c:pt idx="910">
                  <c:v>9.11999999999985</c:v>
                </c:pt>
                <c:pt idx="911">
                  <c:v>9.1299999999998498</c:v>
                </c:pt>
                <c:pt idx="912">
                  <c:v>9.1399999999998496</c:v>
                </c:pt>
                <c:pt idx="913">
                  <c:v>9.1499999999998494</c:v>
                </c:pt>
                <c:pt idx="914">
                  <c:v>9.1599999999998492</c:v>
                </c:pt>
                <c:pt idx="915">
                  <c:v>9.1699999999998489</c:v>
                </c:pt>
                <c:pt idx="916">
                  <c:v>9.1799999999998487</c:v>
                </c:pt>
                <c:pt idx="917">
                  <c:v>9.1899999999998485</c:v>
                </c:pt>
                <c:pt idx="918">
                  <c:v>9.1999999999998483</c:v>
                </c:pt>
                <c:pt idx="919">
                  <c:v>9.2099999999998481</c:v>
                </c:pt>
                <c:pt idx="920">
                  <c:v>9.2199999999998479</c:v>
                </c:pt>
                <c:pt idx="921">
                  <c:v>9.2299999999998477</c:v>
                </c:pt>
                <c:pt idx="922">
                  <c:v>9.2399999999998474</c:v>
                </c:pt>
                <c:pt idx="923">
                  <c:v>9.2499999999998472</c:v>
                </c:pt>
                <c:pt idx="924">
                  <c:v>9.259999999999847</c:v>
                </c:pt>
                <c:pt idx="925">
                  <c:v>9.2699999999998468</c:v>
                </c:pt>
                <c:pt idx="926">
                  <c:v>9.2799999999998466</c:v>
                </c:pt>
                <c:pt idx="927">
                  <c:v>9.2899999999998464</c:v>
                </c:pt>
                <c:pt idx="928">
                  <c:v>9.2999999999998462</c:v>
                </c:pt>
                <c:pt idx="929">
                  <c:v>9.309999999999846</c:v>
                </c:pt>
                <c:pt idx="930">
                  <c:v>9.3199999999998457</c:v>
                </c:pt>
                <c:pt idx="931">
                  <c:v>9.3299999999998455</c:v>
                </c:pt>
                <c:pt idx="932">
                  <c:v>9.3399999999998453</c:v>
                </c:pt>
                <c:pt idx="933">
                  <c:v>9.3499999999998451</c:v>
                </c:pt>
                <c:pt idx="934">
                  <c:v>9.3599999999998449</c:v>
                </c:pt>
                <c:pt idx="935">
                  <c:v>9.3699999999998447</c:v>
                </c:pt>
                <c:pt idx="936">
                  <c:v>9.3799999999998445</c:v>
                </c:pt>
                <c:pt idx="937">
                  <c:v>9.3899999999998442</c:v>
                </c:pt>
                <c:pt idx="938">
                  <c:v>9.399999999999844</c:v>
                </c:pt>
                <c:pt idx="939">
                  <c:v>9.4099999999998438</c:v>
                </c:pt>
                <c:pt idx="940">
                  <c:v>9.4199999999998436</c:v>
                </c:pt>
                <c:pt idx="941">
                  <c:v>9.4299999999998434</c:v>
                </c:pt>
                <c:pt idx="942">
                  <c:v>9.4399999999998432</c:v>
                </c:pt>
                <c:pt idx="943">
                  <c:v>9.449999999999843</c:v>
                </c:pt>
                <c:pt idx="944">
                  <c:v>9.4599999999998428</c:v>
                </c:pt>
                <c:pt idx="945">
                  <c:v>9.4699999999998425</c:v>
                </c:pt>
                <c:pt idx="946">
                  <c:v>9.4799999999998423</c:v>
                </c:pt>
                <c:pt idx="947">
                  <c:v>9.4899999999998421</c:v>
                </c:pt>
                <c:pt idx="948">
                  <c:v>9.4999999999998419</c:v>
                </c:pt>
                <c:pt idx="949">
                  <c:v>9.5099999999998417</c:v>
                </c:pt>
                <c:pt idx="950">
                  <c:v>9.5199999999998415</c:v>
                </c:pt>
                <c:pt idx="951">
                  <c:v>9.5299999999998413</c:v>
                </c:pt>
                <c:pt idx="952">
                  <c:v>9.5399999999998411</c:v>
                </c:pt>
                <c:pt idx="953">
                  <c:v>9.5499999999998408</c:v>
                </c:pt>
                <c:pt idx="954">
                  <c:v>9.5599999999998406</c:v>
                </c:pt>
                <c:pt idx="955">
                  <c:v>9.5699999999998404</c:v>
                </c:pt>
                <c:pt idx="956">
                  <c:v>9.5799999999998402</c:v>
                </c:pt>
                <c:pt idx="957">
                  <c:v>9.58999999999984</c:v>
                </c:pt>
                <c:pt idx="958">
                  <c:v>9.5999999999998398</c:v>
                </c:pt>
                <c:pt idx="959">
                  <c:v>9.6099999999998396</c:v>
                </c:pt>
                <c:pt idx="960">
                  <c:v>9.6199999999998393</c:v>
                </c:pt>
                <c:pt idx="961">
                  <c:v>9.6299999999998391</c:v>
                </c:pt>
                <c:pt idx="962">
                  <c:v>9.6399999999998389</c:v>
                </c:pt>
                <c:pt idx="963">
                  <c:v>9.6499999999998387</c:v>
                </c:pt>
                <c:pt idx="964">
                  <c:v>9.6599999999998385</c:v>
                </c:pt>
                <c:pt idx="965">
                  <c:v>9.6699999999998383</c:v>
                </c:pt>
                <c:pt idx="966">
                  <c:v>9.6799999999998381</c:v>
                </c:pt>
                <c:pt idx="967">
                  <c:v>9.6899999999998379</c:v>
                </c:pt>
                <c:pt idx="968">
                  <c:v>9.6999999999998376</c:v>
                </c:pt>
                <c:pt idx="969">
                  <c:v>9.7099999999998374</c:v>
                </c:pt>
                <c:pt idx="970">
                  <c:v>9.7199999999998372</c:v>
                </c:pt>
                <c:pt idx="971">
                  <c:v>9.729999999999837</c:v>
                </c:pt>
                <c:pt idx="972">
                  <c:v>9.7399999999998368</c:v>
                </c:pt>
                <c:pt idx="973">
                  <c:v>9.7499999999998366</c:v>
                </c:pt>
                <c:pt idx="974">
                  <c:v>9.7599999999998364</c:v>
                </c:pt>
                <c:pt idx="975">
                  <c:v>9.7699999999998361</c:v>
                </c:pt>
                <c:pt idx="976">
                  <c:v>9.7799999999998359</c:v>
                </c:pt>
                <c:pt idx="977">
                  <c:v>9.7899999999998357</c:v>
                </c:pt>
                <c:pt idx="978">
                  <c:v>9.7999999999998355</c:v>
                </c:pt>
                <c:pt idx="979">
                  <c:v>9.8099999999998353</c:v>
                </c:pt>
                <c:pt idx="980">
                  <c:v>9.8199999999998351</c:v>
                </c:pt>
                <c:pt idx="981">
                  <c:v>9.8299999999998349</c:v>
                </c:pt>
                <c:pt idx="982">
                  <c:v>9.8399999999998347</c:v>
                </c:pt>
                <c:pt idx="983">
                  <c:v>9.8499999999998344</c:v>
                </c:pt>
                <c:pt idx="984">
                  <c:v>9.8599999999998342</c:v>
                </c:pt>
                <c:pt idx="985">
                  <c:v>9.869999999999834</c:v>
                </c:pt>
                <c:pt idx="986">
                  <c:v>9.8799999999998338</c:v>
                </c:pt>
                <c:pt idx="987">
                  <c:v>9.8899999999998336</c:v>
                </c:pt>
                <c:pt idx="988">
                  <c:v>9.8999999999998334</c:v>
                </c:pt>
                <c:pt idx="989">
                  <c:v>9.9099999999998332</c:v>
                </c:pt>
                <c:pt idx="990">
                  <c:v>9.919999999999833</c:v>
                </c:pt>
                <c:pt idx="991">
                  <c:v>9.9299999999998327</c:v>
                </c:pt>
                <c:pt idx="992">
                  <c:v>9.9399999999998325</c:v>
                </c:pt>
                <c:pt idx="993">
                  <c:v>9.9499999999998323</c:v>
                </c:pt>
                <c:pt idx="994">
                  <c:v>9.9599999999998321</c:v>
                </c:pt>
                <c:pt idx="995">
                  <c:v>9.9699999999998319</c:v>
                </c:pt>
                <c:pt idx="996">
                  <c:v>9.9799999999998317</c:v>
                </c:pt>
                <c:pt idx="997">
                  <c:v>9.9899999999998315</c:v>
                </c:pt>
                <c:pt idx="998">
                  <c:v>9.9999999999998312</c:v>
                </c:pt>
              </c:numCache>
            </c:numRef>
          </c:cat>
          <c:val>
            <c:numRef>
              <c:f>'[APR 13Three-State Markov- 2Units-Example.xlsx]Sheet2'!$G$29:$G$1027</c:f>
              <c:numCache>
                <c:formatCode>General</c:formatCode>
                <c:ptCount val="999"/>
                <c:pt idx="0">
                  <c:v>4</c:v>
                </c:pt>
                <c:pt idx="1">
                  <c:v>4</c:v>
                </c:pt>
                <c:pt idx="2">
                  <c:v>4</c:v>
                </c:pt>
                <c:pt idx="3">
                  <c:v>4</c:v>
                </c:pt>
                <c:pt idx="4">
                  <c:v>4</c:v>
                </c:pt>
                <c:pt idx="5">
                  <c:v>4</c:v>
                </c:pt>
                <c:pt idx="6">
                  <c:v>4</c:v>
                </c:pt>
                <c:pt idx="7">
                  <c:v>4</c:v>
                </c:pt>
                <c:pt idx="8">
                  <c:v>4</c:v>
                </c:pt>
                <c:pt idx="9">
                  <c:v>4</c:v>
                </c:pt>
                <c:pt idx="10">
                  <c:v>4</c:v>
                </c:pt>
                <c:pt idx="11">
                  <c:v>4</c:v>
                </c:pt>
                <c:pt idx="12">
                  <c:v>4</c:v>
                </c:pt>
                <c:pt idx="13">
                  <c:v>4</c:v>
                </c:pt>
                <c:pt idx="14">
                  <c:v>4</c:v>
                </c:pt>
                <c:pt idx="15">
                  <c:v>4</c:v>
                </c:pt>
                <c:pt idx="16">
                  <c:v>4</c:v>
                </c:pt>
                <c:pt idx="17">
                  <c:v>4</c:v>
                </c:pt>
                <c:pt idx="18">
                  <c:v>4</c:v>
                </c:pt>
                <c:pt idx="19">
                  <c:v>4</c:v>
                </c:pt>
                <c:pt idx="20">
                  <c:v>4</c:v>
                </c:pt>
                <c:pt idx="21">
                  <c:v>4</c:v>
                </c:pt>
                <c:pt idx="22">
                  <c:v>4</c:v>
                </c:pt>
                <c:pt idx="23">
                  <c:v>4</c:v>
                </c:pt>
                <c:pt idx="24">
                  <c:v>4</c:v>
                </c:pt>
                <c:pt idx="25">
                  <c:v>4</c:v>
                </c:pt>
                <c:pt idx="26">
                  <c:v>4</c:v>
                </c:pt>
                <c:pt idx="27">
                  <c:v>4</c:v>
                </c:pt>
                <c:pt idx="28">
                  <c:v>4</c:v>
                </c:pt>
                <c:pt idx="29">
                  <c:v>4</c:v>
                </c:pt>
                <c:pt idx="30">
                  <c:v>4</c:v>
                </c:pt>
                <c:pt idx="31">
                  <c:v>4</c:v>
                </c:pt>
                <c:pt idx="32">
                  <c:v>4</c:v>
                </c:pt>
                <c:pt idx="33">
                  <c:v>4</c:v>
                </c:pt>
                <c:pt idx="34">
                  <c:v>4</c:v>
                </c:pt>
                <c:pt idx="35">
                  <c:v>4</c:v>
                </c:pt>
                <c:pt idx="36">
                  <c:v>4</c:v>
                </c:pt>
                <c:pt idx="37">
                  <c:v>4</c:v>
                </c:pt>
                <c:pt idx="38">
                  <c:v>4</c:v>
                </c:pt>
                <c:pt idx="39">
                  <c:v>4</c:v>
                </c:pt>
                <c:pt idx="40">
                  <c:v>4</c:v>
                </c:pt>
                <c:pt idx="41">
                  <c:v>4</c:v>
                </c:pt>
                <c:pt idx="42">
                  <c:v>4</c:v>
                </c:pt>
                <c:pt idx="43">
                  <c:v>4</c:v>
                </c:pt>
                <c:pt idx="44">
                  <c:v>4</c:v>
                </c:pt>
                <c:pt idx="45">
                  <c:v>4</c:v>
                </c:pt>
                <c:pt idx="46">
                  <c:v>4</c:v>
                </c:pt>
                <c:pt idx="47">
                  <c:v>4</c:v>
                </c:pt>
                <c:pt idx="48">
                  <c:v>4</c:v>
                </c:pt>
                <c:pt idx="49">
                  <c:v>4</c:v>
                </c:pt>
                <c:pt idx="50">
                  <c:v>4</c:v>
                </c:pt>
                <c:pt idx="51">
                  <c:v>4</c:v>
                </c:pt>
                <c:pt idx="52">
                  <c:v>4</c:v>
                </c:pt>
                <c:pt idx="53">
                  <c:v>4</c:v>
                </c:pt>
                <c:pt idx="54">
                  <c:v>4</c:v>
                </c:pt>
                <c:pt idx="55">
                  <c:v>4</c:v>
                </c:pt>
                <c:pt idx="56">
                  <c:v>4</c:v>
                </c:pt>
                <c:pt idx="57">
                  <c:v>4</c:v>
                </c:pt>
                <c:pt idx="58">
                  <c:v>4</c:v>
                </c:pt>
                <c:pt idx="59">
                  <c:v>4</c:v>
                </c:pt>
                <c:pt idx="60">
                  <c:v>4</c:v>
                </c:pt>
                <c:pt idx="61">
                  <c:v>4</c:v>
                </c:pt>
                <c:pt idx="62">
                  <c:v>4</c:v>
                </c:pt>
                <c:pt idx="63">
                  <c:v>4</c:v>
                </c:pt>
                <c:pt idx="64">
                  <c:v>4</c:v>
                </c:pt>
                <c:pt idx="65">
                  <c:v>4</c:v>
                </c:pt>
                <c:pt idx="66">
                  <c:v>4</c:v>
                </c:pt>
                <c:pt idx="67">
                  <c:v>4</c:v>
                </c:pt>
                <c:pt idx="68">
                  <c:v>4</c:v>
                </c:pt>
                <c:pt idx="69">
                  <c:v>4</c:v>
                </c:pt>
                <c:pt idx="70">
                  <c:v>4</c:v>
                </c:pt>
                <c:pt idx="71">
                  <c:v>4</c:v>
                </c:pt>
                <c:pt idx="72">
                  <c:v>4</c:v>
                </c:pt>
                <c:pt idx="73">
                  <c:v>4</c:v>
                </c:pt>
                <c:pt idx="74">
                  <c:v>4</c:v>
                </c:pt>
                <c:pt idx="75">
                  <c:v>4</c:v>
                </c:pt>
                <c:pt idx="76">
                  <c:v>4</c:v>
                </c:pt>
                <c:pt idx="77">
                  <c:v>4</c:v>
                </c:pt>
                <c:pt idx="78">
                  <c:v>4</c:v>
                </c:pt>
                <c:pt idx="79">
                  <c:v>4</c:v>
                </c:pt>
                <c:pt idx="80">
                  <c:v>4</c:v>
                </c:pt>
                <c:pt idx="81">
                  <c:v>4</c:v>
                </c:pt>
                <c:pt idx="82">
                  <c:v>4</c:v>
                </c:pt>
                <c:pt idx="83">
                  <c:v>4</c:v>
                </c:pt>
                <c:pt idx="84">
                  <c:v>4</c:v>
                </c:pt>
                <c:pt idx="85">
                  <c:v>4</c:v>
                </c:pt>
                <c:pt idx="86">
                  <c:v>4</c:v>
                </c:pt>
                <c:pt idx="87">
                  <c:v>4</c:v>
                </c:pt>
                <c:pt idx="88">
                  <c:v>4</c:v>
                </c:pt>
                <c:pt idx="89">
                  <c:v>4</c:v>
                </c:pt>
                <c:pt idx="90">
                  <c:v>4</c:v>
                </c:pt>
                <c:pt idx="91">
                  <c:v>4</c:v>
                </c:pt>
                <c:pt idx="92">
                  <c:v>4</c:v>
                </c:pt>
                <c:pt idx="93">
                  <c:v>4</c:v>
                </c:pt>
                <c:pt idx="94">
                  <c:v>4</c:v>
                </c:pt>
                <c:pt idx="95">
                  <c:v>4</c:v>
                </c:pt>
                <c:pt idx="96">
                  <c:v>4</c:v>
                </c:pt>
                <c:pt idx="97">
                  <c:v>4</c:v>
                </c:pt>
                <c:pt idx="98">
                  <c:v>4</c:v>
                </c:pt>
                <c:pt idx="99">
                  <c:v>4</c:v>
                </c:pt>
                <c:pt idx="100">
                  <c:v>4</c:v>
                </c:pt>
                <c:pt idx="101">
                  <c:v>4</c:v>
                </c:pt>
                <c:pt idx="102">
                  <c:v>4</c:v>
                </c:pt>
                <c:pt idx="103">
                  <c:v>4</c:v>
                </c:pt>
                <c:pt idx="104">
                  <c:v>4</c:v>
                </c:pt>
                <c:pt idx="105">
                  <c:v>4</c:v>
                </c:pt>
                <c:pt idx="106">
                  <c:v>4</c:v>
                </c:pt>
                <c:pt idx="107">
                  <c:v>4</c:v>
                </c:pt>
                <c:pt idx="108">
                  <c:v>4</c:v>
                </c:pt>
                <c:pt idx="109">
                  <c:v>4</c:v>
                </c:pt>
                <c:pt idx="110">
                  <c:v>4</c:v>
                </c:pt>
                <c:pt idx="111">
                  <c:v>4</c:v>
                </c:pt>
                <c:pt idx="112">
                  <c:v>4</c:v>
                </c:pt>
                <c:pt idx="113">
                  <c:v>4</c:v>
                </c:pt>
                <c:pt idx="114">
                  <c:v>4</c:v>
                </c:pt>
                <c:pt idx="115">
                  <c:v>4</c:v>
                </c:pt>
                <c:pt idx="116">
                  <c:v>4</c:v>
                </c:pt>
                <c:pt idx="117">
                  <c:v>4</c:v>
                </c:pt>
                <c:pt idx="118">
                  <c:v>4</c:v>
                </c:pt>
                <c:pt idx="119">
                  <c:v>4</c:v>
                </c:pt>
                <c:pt idx="120">
                  <c:v>4</c:v>
                </c:pt>
                <c:pt idx="121">
                  <c:v>4</c:v>
                </c:pt>
                <c:pt idx="122">
                  <c:v>4</c:v>
                </c:pt>
                <c:pt idx="123">
                  <c:v>4</c:v>
                </c:pt>
                <c:pt idx="124">
                  <c:v>4</c:v>
                </c:pt>
                <c:pt idx="125">
                  <c:v>4</c:v>
                </c:pt>
                <c:pt idx="126">
                  <c:v>4</c:v>
                </c:pt>
                <c:pt idx="127">
                  <c:v>4</c:v>
                </c:pt>
                <c:pt idx="128">
                  <c:v>4</c:v>
                </c:pt>
                <c:pt idx="129">
                  <c:v>4</c:v>
                </c:pt>
                <c:pt idx="130">
                  <c:v>4</c:v>
                </c:pt>
                <c:pt idx="131">
                  <c:v>4</c:v>
                </c:pt>
                <c:pt idx="132">
                  <c:v>4</c:v>
                </c:pt>
                <c:pt idx="133">
                  <c:v>4</c:v>
                </c:pt>
                <c:pt idx="134">
                  <c:v>4</c:v>
                </c:pt>
                <c:pt idx="135">
                  <c:v>4</c:v>
                </c:pt>
                <c:pt idx="136">
                  <c:v>4</c:v>
                </c:pt>
                <c:pt idx="137">
                  <c:v>4</c:v>
                </c:pt>
                <c:pt idx="138">
                  <c:v>4</c:v>
                </c:pt>
                <c:pt idx="139">
                  <c:v>4</c:v>
                </c:pt>
                <c:pt idx="140">
                  <c:v>4</c:v>
                </c:pt>
                <c:pt idx="141">
                  <c:v>4</c:v>
                </c:pt>
                <c:pt idx="142">
                  <c:v>4</c:v>
                </c:pt>
                <c:pt idx="143">
                  <c:v>4</c:v>
                </c:pt>
                <c:pt idx="144">
                  <c:v>4</c:v>
                </c:pt>
                <c:pt idx="145">
                  <c:v>4</c:v>
                </c:pt>
                <c:pt idx="146">
                  <c:v>4</c:v>
                </c:pt>
                <c:pt idx="147">
                  <c:v>4</c:v>
                </c:pt>
                <c:pt idx="148">
                  <c:v>4</c:v>
                </c:pt>
                <c:pt idx="149">
                  <c:v>4</c:v>
                </c:pt>
                <c:pt idx="150">
                  <c:v>4</c:v>
                </c:pt>
                <c:pt idx="151">
                  <c:v>4</c:v>
                </c:pt>
                <c:pt idx="152">
                  <c:v>4</c:v>
                </c:pt>
                <c:pt idx="153">
                  <c:v>4</c:v>
                </c:pt>
                <c:pt idx="154">
                  <c:v>4</c:v>
                </c:pt>
                <c:pt idx="155">
                  <c:v>4</c:v>
                </c:pt>
                <c:pt idx="156">
                  <c:v>4</c:v>
                </c:pt>
                <c:pt idx="157">
                  <c:v>4</c:v>
                </c:pt>
                <c:pt idx="158">
                  <c:v>4</c:v>
                </c:pt>
                <c:pt idx="159">
                  <c:v>4</c:v>
                </c:pt>
                <c:pt idx="160">
                  <c:v>4</c:v>
                </c:pt>
                <c:pt idx="161">
                  <c:v>4</c:v>
                </c:pt>
                <c:pt idx="162">
                  <c:v>4</c:v>
                </c:pt>
                <c:pt idx="163">
                  <c:v>4</c:v>
                </c:pt>
                <c:pt idx="164">
                  <c:v>4</c:v>
                </c:pt>
                <c:pt idx="165">
                  <c:v>4</c:v>
                </c:pt>
                <c:pt idx="166">
                  <c:v>4</c:v>
                </c:pt>
                <c:pt idx="167">
                  <c:v>4</c:v>
                </c:pt>
                <c:pt idx="168">
                  <c:v>4</c:v>
                </c:pt>
                <c:pt idx="169">
                  <c:v>4</c:v>
                </c:pt>
                <c:pt idx="170">
                  <c:v>4</c:v>
                </c:pt>
                <c:pt idx="171">
                  <c:v>4</c:v>
                </c:pt>
                <c:pt idx="172">
                  <c:v>4</c:v>
                </c:pt>
                <c:pt idx="173">
                  <c:v>4</c:v>
                </c:pt>
                <c:pt idx="174">
                  <c:v>4</c:v>
                </c:pt>
                <c:pt idx="175">
                  <c:v>4</c:v>
                </c:pt>
                <c:pt idx="176">
                  <c:v>4</c:v>
                </c:pt>
                <c:pt idx="177">
                  <c:v>4</c:v>
                </c:pt>
                <c:pt idx="178">
                  <c:v>4</c:v>
                </c:pt>
                <c:pt idx="179">
                  <c:v>2</c:v>
                </c:pt>
                <c:pt idx="180">
                  <c:v>2</c:v>
                </c:pt>
                <c:pt idx="181">
                  <c:v>2</c:v>
                </c:pt>
                <c:pt idx="182">
                  <c:v>2</c:v>
                </c:pt>
                <c:pt idx="183">
                  <c:v>2</c:v>
                </c:pt>
                <c:pt idx="184">
                  <c:v>2</c:v>
                </c:pt>
                <c:pt idx="185">
                  <c:v>2</c:v>
                </c:pt>
                <c:pt idx="186">
                  <c:v>2</c:v>
                </c:pt>
                <c:pt idx="187">
                  <c:v>2</c:v>
                </c:pt>
                <c:pt idx="188">
                  <c:v>2</c:v>
                </c:pt>
                <c:pt idx="189">
                  <c:v>2</c:v>
                </c:pt>
                <c:pt idx="190">
                  <c:v>2</c:v>
                </c:pt>
                <c:pt idx="191">
                  <c:v>2</c:v>
                </c:pt>
                <c:pt idx="192">
                  <c:v>2</c:v>
                </c:pt>
                <c:pt idx="193">
                  <c:v>2</c:v>
                </c:pt>
                <c:pt idx="194">
                  <c:v>2</c:v>
                </c:pt>
                <c:pt idx="195">
                  <c:v>2</c:v>
                </c:pt>
                <c:pt idx="196">
                  <c:v>2</c:v>
                </c:pt>
                <c:pt idx="197">
                  <c:v>2</c:v>
                </c:pt>
                <c:pt idx="198">
                  <c:v>2</c:v>
                </c:pt>
                <c:pt idx="199">
                  <c:v>2</c:v>
                </c:pt>
                <c:pt idx="200">
                  <c:v>2</c:v>
                </c:pt>
                <c:pt idx="201">
                  <c:v>2</c:v>
                </c:pt>
                <c:pt idx="202">
                  <c:v>2</c:v>
                </c:pt>
                <c:pt idx="203">
                  <c:v>2</c:v>
                </c:pt>
                <c:pt idx="204">
                  <c:v>2</c:v>
                </c:pt>
                <c:pt idx="205">
                  <c:v>2</c:v>
                </c:pt>
                <c:pt idx="206">
                  <c:v>2</c:v>
                </c:pt>
                <c:pt idx="207">
                  <c:v>2</c:v>
                </c:pt>
                <c:pt idx="208">
                  <c:v>2</c:v>
                </c:pt>
                <c:pt idx="209">
                  <c:v>2</c:v>
                </c:pt>
                <c:pt idx="210">
                  <c:v>2</c:v>
                </c:pt>
                <c:pt idx="211">
                  <c:v>2</c:v>
                </c:pt>
                <c:pt idx="212">
                  <c:v>2</c:v>
                </c:pt>
                <c:pt idx="213">
                  <c:v>2</c:v>
                </c:pt>
                <c:pt idx="214">
                  <c:v>2</c:v>
                </c:pt>
                <c:pt idx="215">
                  <c:v>2</c:v>
                </c:pt>
                <c:pt idx="216">
                  <c:v>2</c:v>
                </c:pt>
                <c:pt idx="217">
                  <c:v>2</c:v>
                </c:pt>
                <c:pt idx="218">
                  <c:v>2</c:v>
                </c:pt>
                <c:pt idx="219">
                  <c:v>2</c:v>
                </c:pt>
                <c:pt idx="220">
                  <c:v>2</c:v>
                </c:pt>
                <c:pt idx="221">
                  <c:v>2</c:v>
                </c:pt>
                <c:pt idx="222">
                  <c:v>2</c:v>
                </c:pt>
                <c:pt idx="223">
                  <c:v>2</c:v>
                </c:pt>
                <c:pt idx="224">
                  <c:v>2</c:v>
                </c:pt>
                <c:pt idx="225">
                  <c:v>2</c:v>
                </c:pt>
                <c:pt idx="226">
                  <c:v>2</c:v>
                </c:pt>
                <c:pt idx="227">
                  <c:v>2</c:v>
                </c:pt>
                <c:pt idx="228">
                  <c:v>2</c:v>
                </c:pt>
                <c:pt idx="229">
                  <c:v>2</c:v>
                </c:pt>
                <c:pt idx="230">
                  <c:v>2</c:v>
                </c:pt>
                <c:pt idx="231">
                  <c:v>2</c:v>
                </c:pt>
                <c:pt idx="232">
                  <c:v>2</c:v>
                </c:pt>
                <c:pt idx="233">
                  <c:v>2</c:v>
                </c:pt>
                <c:pt idx="234">
                  <c:v>2</c:v>
                </c:pt>
                <c:pt idx="235">
                  <c:v>2</c:v>
                </c:pt>
                <c:pt idx="236">
                  <c:v>2</c:v>
                </c:pt>
                <c:pt idx="237">
                  <c:v>2</c:v>
                </c:pt>
                <c:pt idx="238">
                  <c:v>2</c:v>
                </c:pt>
                <c:pt idx="239">
                  <c:v>2</c:v>
                </c:pt>
                <c:pt idx="240">
                  <c:v>2</c:v>
                </c:pt>
                <c:pt idx="241">
                  <c:v>2</c:v>
                </c:pt>
                <c:pt idx="242">
                  <c:v>2</c:v>
                </c:pt>
                <c:pt idx="243">
                  <c:v>2</c:v>
                </c:pt>
                <c:pt idx="244">
                  <c:v>2</c:v>
                </c:pt>
                <c:pt idx="245">
                  <c:v>2</c:v>
                </c:pt>
                <c:pt idx="246">
                  <c:v>2</c:v>
                </c:pt>
                <c:pt idx="247">
                  <c:v>2</c:v>
                </c:pt>
                <c:pt idx="248">
                  <c:v>2</c:v>
                </c:pt>
                <c:pt idx="249">
                  <c:v>2</c:v>
                </c:pt>
                <c:pt idx="250">
                  <c:v>2</c:v>
                </c:pt>
                <c:pt idx="251">
                  <c:v>2</c:v>
                </c:pt>
                <c:pt idx="252">
                  <c:v>2</c:v>
                </c:pt>
                <c:pt idx="253">
                  <c:v>2</c:v>
                </c:pt>
                <c:pt idx="254">
                  <c:v>2</c:v>
                </c:pt>
                <c:pt idx="255">
                  <c:v>2</c:v>
                </c:pt>
                <c:pt idx="256">
                  <c:v>2</c:v>
                </c:pt>
                <c:pt idx="257">
                  <c:v>2</c:v>
                </c:pt>
                <c:pt idx="258">
                  <c:v>2</c:v>
                </c:pt>
                <c:pt idx="259">
                  <c:v>2</c:v>
                </c:pt>
                <c:pt idx="260">
                  <c:v>2</c:v>
                </c:pt>
                <c:pt idx="261">
                  <c:v>2</c:v>
                </c:pt>
                <c:pt idx="262">
                  <c:v>2</c:v>
                </c:pt>
                <c:pt idx="263">
                  <c:v>2</c:v>
                </c:pt>
                <c:pt idx="264">
                  <c:v>2</c:v>
                </c:pt>
                <c:pt idx="265">
                  <c:v>2</c:v>
                </c:pt>
                <c:pt idx="266">
                  <c:v>2</c:v>
                </c:pt>
                <c:pt idx="267">
                  <c:v>2</c:v>
                </c:pt>
                <c:pt idx="268">
                  <c:v>2</c:v>
                </c:pt>
                <c:pt idx="269">
                  <c:v>2</c:v>
                </c:pt>
                <c:pt idx="270">
                  <c:v>2</c:v>
                </c:pt>
                <c:pt idx="271">
                  <c:v>2</c:v>
                </c:pt>
                <c:pt idx="272">
                  <c:v>2</c:v>
                </c:pt>
                <c:pt idx="273">
                  <c:v>2</c:v>
                </c:pt>
                <c:pt idx="274">
                  <c:v>2</c:v>
                </c:pt>
                <c:pt idx="275">
                  <c:v>2</c:v>
                </c:pt>
                <c:pt idx="276">
                  <c:v>2</c:v>
                </c:pt>
                <c:pt idx="277">
                  <c:v>2</c:v>
                </c:pt>
                <c:pt idx="278">
                  <c:v>2</c:v>
                </c:pt>
                <c:pt idx="279">
                  <c:v>2</c:v>
                </c:pt>
                <c:pt idx="280">
                  <c:v>2</c:v>
                </c:pt>
                <c:pt idx="281">
                  <c:v>3</c:v>
                </c:pt>
                <c:pt idx="282">
                  <c:v>3</c:v>
                </c:pt>
                <c:pt idx="283">
                  <c:v>3</c:v>
                </c:pt>
                <c:pt idx="284">
                  <c:v>3</c:v>
                </c:pt>
                <c:pt idx="285">
                  <c:v>3</c:v>
                </c:pt>
                <c:pt idx="286">
                  <c:v>3</c:v>
                </c:pt>
                <c:pt idx="287">
                  <c:v>3</c:v>
                </c:pt>
                <c:pt idx="288">
                  <c:v>3</c:v>
                </c:pt>
                <c:pt idx="289">
                  <c:v>3</c:v>
                </c:pt>
                <c:pt idx="290">
                  <c:v>3</c:v>
                </c:pt>
                <c:pt idx="291">
                  <c:v>3</c:v>
                </c:pt>
                <c:pt idx="292">
                  <c:v>3</c:v>
                </c:pt>
                <c:pt idx="293">
                  <c:v>3</c:v>
                </c:pt>
                <c:pt idx="294">
                  <c:v>3</c:v>
                </c:pt>
                <c:pt idx="295">
                  <c:v>3</c:v>
                </c:pt>
                <c:pt idx="296">
                  <c:v>3</c:v>
                </c:pt>
                <c:pt idx="297">
                  <c:v>3</c:v>
                </c:pt>
                <c:pt idx="298">
                  <c:v>3</c:v>
                </c:pt>
                <c:pt idx="299">
                  <c:v>3</c:v>
                </c:pt>
                <c:pt idx="300">
                  <c:v>3</c:v>
                </c:pt>
                <c:pt idx="301">
                  <c:v>3</c:v>
                </c:pt>
                <c:pt idx="302">
                  <c:v>3</c:v>
                </c:pt>
                <c:pt idx="303">
                  <c:v>3</c:v>
                </c:pt>
                <c:pt idx="304">
                  <c:v>3</c:v>
                </c:pt>
                <c:pt idx="305">
                  <c:v>3</c:v>
                </c:pt>
                <c:pt idx="306">
                  <c:v>3</c:v>
                </c:pt>
                <c:pt idx="307">
                  <c:v>3</c:v>
                </c:pt>
                <c:pt idx="308">
                  <c:v>3</c:v>
                </c:pt>
                <c:pt idx="309">
                  <c:v>3</c:v>
                </c:pt>
                <c:pt idx="310">
                  <c:v>3</c:v>
                </c:pt>
                <c:pt idx="311">
                  <c:v>3</c:v>
                </c:pt>
                <c:pt idx="312">
                  <c:v>3</c:v>
                </c:pt>
                <c:pt idx="313">
                  <c:v>3</c:v>
                </c:pt>
                <c:pt idx="314">
                  <c:v>3</c:v>
                </c:pt>
                <c:pt idx="315">
                  <c:v>3</c:v>
                </c:pt>
                <c:pt idx="316">
                  <c:v>3</c:v>
                </c:pt>
                <c:pt idx="317">
                  <c:v>3</c:v>
                </c:pt>
                <c:pt idx="318">
                  <c:v>3</c:v>
                </c:pt>
                <c:pt idx="319">
                  <c:v>3</c:v>
                </c:pt>
                <c:pt idx="320">
                  <c:v>3</c:v>
                </c:pt>
                <c:pt idx="321">
                  <c:v>3</c:v>
                </c:pt>
                <c:pt idx="322">
                  <c:v>3</c:v>
                </c:pt>
                <c:pt idx="323">
                  <c:v>3</c:v>
                </c:pt>
                <c:pt idx="324">
                  <c:v>3</c:v>
                </c:pt>
                <c:pt idx="325">
                  <c:v>3</c:v>
                </c:pt>
                <c:pt idx="326">
                  <c:v>3</c:v>
                </c:pt>
                <c:pt idx="327">
                  <c:v>3</c:v>
                </c:pt>
                <c:pt idx="328">
                  <c:v>3</c:v>
                </c:pt>
                <c:pt idx="329">
                  <c:v>3</c:v>
                </c:pt>
                <c:pt idx="330">
                  <c:v>3</c:v>
                </c:pt>
                <c:pt idx="331">
                  <c:v>3</c:v>
                </c:pt>
                <c:pt idx="332">
                  <c:v>3</c:v>
                </c:pt>
                <c:pt idx="333">
                  <c:v>3</c:v>
                </c:pt>
                <c:pt idx="334">
                  <c:v>3</c:v>
                </c:pt>
                <c:pt idx="335">
                  <c:v>3</c:v>
                </c:pt>
                <c:pt idx="336">
                  <c:v>3</c:v>
                </c:pt>
                <c:pt idx="337">
                  <c:v>3</c:v>
                </c:pt>
                <c:pt idx="338">
                  <c:v>3</c:v>
                </c:pt>
                <c:pt idx="339">
                  <c:v>3</c:v>
                </c:pt>
                <c:pt idx="340">
                  <c:v>3</c:v>
                </c:pt>
                <c:pt idx="341">
                  <c:v>3</c:v>
                </c:pt>
                <c:pt idx="342">
                  <c:v>3</c:v>
                </c:pt>
                <c:pt idx="343">
                  <c:v>3</c:v>
                </c:pt>
                <c:pt idx="344">
                  <c:v>3</c:v>
                </c:pt>
                <c:pt idx="345">
                  <c:v>3</c:v>
                </c:pt>
                <c:pt idx="346">
                  <c:v>3</c:v>
                </c:pt>
                <c:pt idx="347">
                  <c:v>3</c:v>
                </c:pt>
                <c:pt idx="348">
                  <c:v>3</c:v>
                </c:pt>
                <c:pt idx="349">
                  <c:v>3</c:v>
                </c:pt>
                <c:pt idx="350">
                  <c:v>3</c:v>
                </c:pt>
                <c:pt idx="351">
                  <c:v>3</c:v>
                </c:pt>
                <c:pt idx="352">
                  <c:v>3</c:v>
                </c:pt>
                <c:pt idx="353">
                  <c:v>3</c:v>
                </c:pt>
                <c:pt idx="354">
                  <c:v>3</c:v>
                </c:pt>
                <c:pt idx="355">
                  <c:v>3</c:v>
                </c:pt>
                <c:pt idx="356">
                  <c:v>3</c:v>
                </c:pt>
                <c:pt idx="357">
                  <c:v>3</c:v>
                </c:pt>
                <c:pt idx="358">
                  <c:v>3</c:v>
                </c:pt>
                <c:pt idx="359">
                  <c:v>3</c:v>
                </c:pt>
                <c:pt idx="360">
                  <c:v>3</c:v>
                </c:pt>
                <c:pt idx="361">
                  <c:v>3</c:v>
                </c:pt>
                <c:pt idx="362">
                  <c:v>3</c:v>
                </c:pt>
                <c:pt idx="363">
                  <c:v>3</c:v>
                </c:pt>
                <c:pt idx="364">
                  <c:v>3</c:v>
                </c:pt>
                <c:pt idx="365">
                  <c:v>2</c:v>
                </c:pt>
                <c:pt idx="366">
                  <c:v>2</c:v>
                </c:pt>
                <c:pt idx="367">
                  <c:v>2</c:v>
                </c:pt>
                <c:pt idx="368">
                  <c:v>2</c:v>
                </c:pt>
                <c:pt idx="369">
                  <c:v>2</c:v>
                </c:pt>
                <c:pt idx="370">
                  <c:v>2</c:v>
                </c:pt>
                <c:pt idx="371">
                  <c:v>2</c:v>
                </c:pt>
                <c:pt idx="372">
                  <c:v>2</c:v>
                </c:pt>
                <c:pt idx="373">
                  <c:v>2</c:v>
                </c:pt>
                <c:pt idx="374">
                  <c:v>2</c:v>
                </c:pt>
                <c:pt idx="375">
                  <c:v>2</c:v>
                </c:pt>
                <c:pt idx="376">
                  <c:v>2</c:v>
                </c:pt>
                <c:pt idx="377">
                  <c:v>2</c:v>
                </c:pt>
                <c:pt idx="378">
                  <c:v>2</c:v>
                </c:pt>
                <c:pt idx="379">
                  <c:v>2</c:v>
                </c:pt>
                <c:pt idx="380">
                  <c:v>2</c:v>
                </c:pt>
                <c:pt idx="381">
                  <c:v>2</c:v>
                </c:pt>
                <c:pt idx="382">
                  <c:v>2</c:v>
                </c:pt>
                <c:pt idx="383">
                  <c:v>2</c:v>
                </c:pt>
                <c:pt idx="384">
                  <c:v>2</c:v>
                </c:pt>
                <c:pt idx="385">
                  <c:v>2</c:v>
                </c:pt>
                <c:pt idx="386">
                  <c:v>2</c:v>
                </c:pt>
                <c:pt idx="387">
                  <c:v>2</c:v>
                </c:pt>
                <c:pt idx="388">
                  <c:v>2</c:v>
                </c:pt>
                <c:pt idx="389">
                  <c:v>2</c:v>
                </c:pt>
                <c:pt idx="390">
                  <c:v>2</c:v>
                </c:pt>
                <c:pt idx="391">
                  <c:v>3</c:v>
                </c:pt>
                <c:pt idx="392">
                  <c:v>3</c:v>
                </c:pt>
                <c:pt idx="393">
                  <c:v>3</c:v>
                </c:pt>
                <c:pt idx="394">
                  <c:v>3</c:v>
                </c:pt>
                <c:pt idx="395">
                  <c:v>3</c:v>
                </c:pt>
                <c:pt idx="396">
                  <c:v>3</c:v>
                </c:pt>
                <c:pt idx="397">
                  <c:v>3</c:v>
                </c:pt>
                <c:pt idx="398">
                  <c:v>3</c:v>
                </c:pt>
                <c:pt idx="399">
                  <c:v>3</c:v>
                </c:pt>
                <c:pt idx="400">
                  <c:v>3</c:v>
                </c:pt>
                <c:pt idx="401">
                  <c:v>3</c:v>
                </c:pt>
                <c:pt idx="402">
                  <c:v>3</c:v>
                </c:pt>
                <c:pt idx="403">
                  <c:v>3</c:v>
                </c:pt>
                <c:pt idx="404">
                  <c:v>3</c:v>
                </c:pt>
                <c:pt idx="405">
                  <c:v>3</c:v>
                </c:pt>
                <c:pt idx="406">
                  <c:v>3</c:v>
                </c:pt>
                <c:pt idx="407">
                  <c:v>3</c:v>
                </c:pt>
                <c:pt idx="408">
                  <c:v>3</c:v>
                </c:pt>
                <c:pt idx="409">
                  <c:v>3</c:v>
                </c:pt>
                <c:pt idx="410">
                  <c:v>3</c:v>
                </c:pt>
                <c:pt idx="411">
                  <c:v>3</c:v>
                </c:pt>
                <c:pt idx="412">
                  <c:v>3</c:v>
                </c:pt>
                <c:pt idx="413">
                  <c:v>3</c:v>
                </c:pt>
                <c:pt idx="414">
                  <c:v>3</c:v>
                </c:pt>
                <c:pt idx="415">
                  <c:v>3</c:v>
                </c:pt>
                <c:pt idx="416">
                  <c:v>3</c:v>
                </c:pt>
                <c:pt idx="417">
                  <c:v>3</c:v>
                </c:pt>
                <c:pt idx="418">
                  <c:v>3</c:v>
                </c:pt>
                <c:pt idx="419">
                  <c:v>3</c:v>
                </c:pt>
                <c:pt idx="420">
                  <c:v>3</c:v>
                </c:pt>
                <c:pt idx="421">
                  <c:v>3</c:v>
                </c:pt>
                <c:pt idx="422">
                  <c:v>3</c:v>
                </c:pt>
                <c:pt idx="423">
                  <c:v>3</c:v>
                </c:pt>
                <c:pt idx="424">
                  <c:v>3</c:v>
                </c:pt>
                <c:pt idx="425">
                  <c:v>3</c:v>
                </c:pt>
                <c:pt idx="426">
                  <c:v>3</c:v>
                </c:pt>
                <c:pt idx="427">
                  <c:v>3</c:v>
                </c:pt>
                <c:pt idx="428">
                  <c:v>3</c:v>
                </c:pt>
                <c:pt idx="429">
                  <c:v>3</c:v>
                </c:pt>
                <c:pt idx="430">
                  <c:v>3</c:v>
                </c:pt>
                <c:pt idx="431">
                  <c:v>3</c:v>
                </c:pt>
                <c:pt idx="432">
                  <c:v>3</c:v>
                </c:pt>
                <c:pt idx="433">
                  <c:v>3</c:v>
                </c:pt>
                <c:pt idx="434">
                  <c:v>3</c:v>
                </c:pt>
                <c:pt idx="435">
                  <c:v>3</c:v>
                </c:pt>
                <c:pt idx="436">
                  <c:v>3</c:v>
                </c:pt>
                <c:pt idx="437">
                  <c:v>3</c:v>
                </c:pt>
                <c:pt idx="438">
                  <c:v>3</c:v>
                </c:pt>
                <c:pt idx="439">
                  <c:v>3</c:v>
                </c:pt>
                <c:pt idx="440">
                  <c:v>3</c:v>
                </c:pt>
                <c:pt idx="441">
                  <c:v>3</c:v>
                </c:pt>
                <c:pt idx="442">
                  <c:v>3</c:v>
                </c:pt>
                <c:pt idx="443">
                  <c:v>3</c:v>
                </c:pt>
                <c:pt idx="444">
                  <c:v>3</c:v>
                </c:pt>
                <c:pt idx="445">
                  <c:v>3</c:v>
                </c:pt>
                <c:pt idx="446">
                  <c:v>3</c:v>
                </c:pt>
                <c:pt idx="447">
                  <c:v>3</c:v>
                </c:pt>
                <c:pt idx="448">
                  <c:v>3</c:v>
                </c:pt>
                <c:pt idx="449">
                  <c:v>3</c:v>
                </c:pt>
                <c:pt idx="450">
                  <c:v>3</c:v>
                </c:pt>
                <c:pt idx="451">
                  <c:v>3</c:v>
                </c:pt>
                <c:pt idx="452">
                  <c:v>3</c:v>
                </c:pt>
                <c:pt idx="453">
                  <c:v>3</c:v>
                </c:pt>
                <c:pt idx="454">
                  <c:v>3</c:v>
                </c:pt>
                <c:pt idx="455">
                  <c:v>3</c:v>
                </c:pt>
                <c:pt idx="456">
                  <c:v>3</c:v>
                </c:pt>
                <c:pt idx="457">
                  <c:v>3</c:v>
                </c:pt>
                <c:pt idx="458">
                  <c:v>3</c:v>
                </c:pt>
                <c:pt idx="459">
                  <c:v>1</c:v>
                </c:pt>
                <c:pt idx="460">
                  <c:v>1</c:v>
                </c:pt>
                <c:pt idx="461">
                  <c:v>1</c:v>
                </c:pt>
                <c:pt idx="462">
                  <c:v>1</c:v>
                </c:pt>
                <c:pt idx="463">
                  <c:v>1</c:v>
                </c:pt>
                <c:pt idx="464">
                  <c:v>2</c:v>
                </c:pt>
                <c:pt idx="465">
                  <c:v>2</c:v>
                </c:pt>
                <c:pt idx="466">
                  <c:v>2</c:v>
                </c:pt>
                <c:pt idx="467">
                  <c:v>2</c:v>
                </c:pt>
                <c:pt idx="468">
                  <c:v>2</c:v>
                </c:pt>
                <c:pt idx="469">
                  <c:v>2</c:v>
                </c:pt>
                <c:pt idx="470">
                  <c:v>2</c:v>
                </c:pt>
                <c:pt idx="471">
                  <c:v>2</c:v>
                </c:pt>
                <c:pt idx="472">
                  <c:v>2</c:v>
                </c:pt>
                <c:pt idx="473">
                  <c:v>2</c:v>
                </c:pt>
                <c:pt idx="474">
                  <c:v>2</c:v>
                </c:pt>
                <c:pt idx="475">
                  <c:v>2</c:v>
                </c:pt>
                <c:pt idx="476">
                  <c:v>2</c:v>
                </c:pt>
                <c:pt idx="477">
                  <c:v>2</c:v>
                </c:pt>
                <c:pt idx="478">
                  <c:v>2</c:v>
                </c:pt>
                <c:pt idx="479">
                  <c:v>2</c:v>
                </c:pt>
                <c:pt idx="480">
                  <c:v>2</c:v>
                </c:pt>
                <c:pt idx="481">
                  <c:v>2</c:v>
                </c:pt>
                <c:pt idx="482">
                  <c:v>2</c:v>
                </c:pt>
                <c:pt idx="483">
                  <c:v>2</c:v>
                </c:pt>
                <c:pt idx="484">
                  <c:v>2</c:v>
                </c:pt>
                <c:pt idx="485">
                  <c:v>2</c:v>
                </c:pt>
                <c:pt idx="486">
                  <c:v>2</c:v>
                </c:pt>
                <c:pt idx="487">
                  <c:v>2</c:v>
                </c:pt>
                <c:pt idx="488">
                  <c:v>2</c:v>
                </c:pt>
                <c:pt idx="489">
                  <c:v>2</c:v>
                </c:pt>
                <c:pt idx="490">
                  <c:v>2</c:v>
                </c:pt>
                <c:pt idx="491">
                  <c:v>2</c:v>
                </c:pt>
                <c:pt idx="492">
                  <c:v>2</c:v>
                </c:pt>
                <c:pt idx="493">
                  <c:v>2</c:v>
                </c:pt>
                <c:pt idx="494">
                  <c:v>2</c:v>
                </c:pt>
                <c:pt idx="495">
                  <c:v>2</c:v>
                </c:pt>
                <c:pt idx="496">
                  <c:v>2</c:v>
                </c:pt>
                <c:pt idx="497">
                  <c:v>2</c:v>
                </c:pt>
                <c:pt idx="498">
                  <c:v>2</c:v>
                </c:pt>
                <c:pt idx="499">
                  <c:v>2</c:v>
                </c:pt>
                <c:pt idx="500">
                  <c:v>2</c:v>
                </c:pt>
                <c:pt idx="501">
                  <c:v>2</c:v>
                </c:pt>
                <c:pt idx="502">
                  <c:v>2</c:v>
                </c:pt>
                <c:pt idx="503">
                  <c:v>2</c:v>
                </c:pt>
                <c:pt idx="504">
                  <c:v>2</c:v>
                </c:pt>
                <c:pt idx="505">
                  <c:v>2</c:v>
                </c:pt>
                <c:pt idx="506">
                  <c:v>2</c:v>
                </c:pt>
                <c:pt idx="507">
                  <c:v>2</c:v>
                </c:pt>
                <c:pt idx="508">
                  <c:v>2</c:v>
                </c:pt>
                <c:pt idx="509">
                  <c:v>2</c:v>
                </c:pt>
                <c:pt idx="510">
                  <c:v>2</c:v>
                </c:pt>
                <c:pt idx="511">
                  <c:v>2</c:v>
                </c:pt>
                <c:pt idx="512">
                  <c:v>2</c:v>
                </c:pt>
                <c:pt idx="513">
                  <c:v>2</c:v>
                </c:pt>
                <c:pt idx="514">
                  <c:v>2</c:v>
                </c:pt>
                <c:pt idx="515">
                  <c:v>2</c:v>
                </c:pt>
                <c:pt idx="516">
                  <c:v>2</c:v>
                </c:pt>
                <c:pt idx="517">
                  <c:v>2</c:v>
                </c:pt>
                <c:pt idx="518">
                  <c:v>2</c:v>
                </c:pt>
                <c:pt idx="519">
                  <c:v>2</c:v>
                </c:pt>
                <c:pt idx="520">
                  <c:v>3</c:v>
                </c:pt>
                <c:pt idx="521">
                  <c:v>3</c:v>
                </c:pt>
                <c:pt idx="522">
                  <c:v>3</c:v>
                </c:pt>
                <c:pt idx="523">
                  <c:v>3</c:v>
                </c:pt>
                <c:pt idx="524">
                  <c:v>3</c:v>
                </c:pt>
                <c:pt idx="525">
                  <c:v>3</c:v>
                </c:pt>
                <c:pt idx="526">
                  <c:v>3</c:v>
                </c:pt>
                <c:pt idx="527">
                  <c:v>3</c:v>
                </c:pt>
                <c:pt idx="528">
                  <c:v>3</c:v>
                </c:pt>
                <c:pt idx="529">
                  <c:v>3</c:v>
                </c:pt>
                <c:pt idx="530">
                  <c:v>3</c:v>
                </c:pt>
                <c:pt idx="531">
                  <c:v>3</c:v>
                </c:pt>
                <c:pt idx="532">
                  <c:v>3</c:v>
                </c:pt>
                <c:pt idx="533">
                  <c:v>3</c:v>
                </c:pt>
                <c:pt idx="534">
                  <c:v>3</c:v>
                </c:pt>
                <c:pt idx="535">
                  <c:v>3</c:v>
                </c:pt>
                <c:pt idx="536">
                  <c:v>3</c:v>
                </c:pt>
                <c:pt idx="537">
                  <c:v>3</c:v>
                </c:pt>
                <c:pt idx="538">
                  <c:v>3</c:v>
                </c:pt>
                <c:pt idx="539">
                  <c:v>3</c:v>
                </c:pt>
                <c:pt idx="540">
                  <c:v>3</c:v>
                </c:pt>
                <c:pt idx="541">
                  <c:v>3</c:v>
                </c:pt>
                <c:pt idx="542">
                  <c:v>3</c:v>
                </c:pt>
                <c:pt idx="543">
                  <c:v>3</c:v>
                </c:pt>
                <c:pt idx="544">
                  <c:v>3</c:v>
                </c:pt>
                <c:pt idx="545">
                  <c:v>3</c:v>
                </c:pt>
                <c:pt idx="546">
                  <c:v>3</c:v>
                </c:pt>
                <c:pt idx="547">
                  <c:v>3</c:v>
                </c:pt>
                <c:pt idx="548">
                  <c:v>3</c:v>
                </c:pt>
                <c:pt idx="549">
                  <c:v>3</c:v>
                </c:pt>
                <c:pt idx="550">
                  <c:v>3</c:v>
                </c:pt>
                <c:pt idx="551">
                  <c:v>3</c:v>
                </c:pt>
                <c:pt idx="552">
                  <c:v>3</c:v>
                </c:pt>
                <c:pt idx="553">
                  <c:v>3</c:v>
                </c:pt>
                <c:pt idx="554">
                  <c:v>3</c:v>
                </c:pt>
                <c:pt idx="555">
                  <c:v>3</c:v>
                </c:pt>
                <c:pt idx="556">
                  <c:v>3</c:v>
                </c:pt>
                <c:pt idx="557">
                  <c:v>3</c:v>
                </c:pt>
                <c:pt idx="558">
                  <c:v>3</c:v>
                </c:pt>
                <c:pt idx="559">
                  <c:v>3</c:v>
                </c:pt>
                <c:pt idx="560">
                  <c:v>3</c:v>
                </c:pt>
                <c:pt idx="561">
                  <c:v>3</c:v>
                </c:pt>
                <c:pt idx="562">
                  <c:v>3</c:v>
                </c:pt>
                <c:pt idx="563">
                  <c:v>3</c:v>
                </c:pt>
                <c:pt idx="564">
                  <c:v>3</c:v>
                </c:pt>
                <c:pt idx="565">
                  <c:v>3</c:v>
                </c:pt>
                <c:pt idx="566">
                  <c:v>3</c:v>
                </c:pt>
                <c:pt idx="567">
                  <c:v>3</c:v>
                </c:pt>
                <c:pt idx="568">
                  <c:v>3</c:v>
                </c:pt>
                <c:pt idx="569">
                  <c:v>3</c:v>
                </c:pt>
                <c:pt idx="570">
                  <c:v>3</c:v>
                </c:pt>
                <c:pt idx="571">
                  <c:v>3</c:v>
                </c:pt>
                <c:pt idx="572">
                  <c:v>3</c:v>
                </c:pt>
                <c:pt idx="573">
                  <c:v>3</c:v>
                </c:pt>
                <c:pt idx="574">
                  <c:v>3</c:v>
                </c:pt>
                <c:pt idx="575">
                  <c:v>3</c:v>
                </c:pt>
                <c:pt idx="576">
                  <c:v>3</c:v>
                </c:pt>
                <c:pt idx="577">
                  <c:v>3</c:v>
                </c:pt>
                <c:pt idx="578">
                  <c:v>3</c:v>
                </c:pt>
                <c:pt idx="579">
                  <c:v>3</c:v>
                </c:pt>
                <c:pt idx="580">
                  <c:v>3</c:v>
                </c:pt>
                <c:pt idx="581">
                  <c:v>3</c:v>
                </c:pt>
                <c:pt idx="582">
                  <c:v>3</c:v>
                </c:pt>
                <c:pt idx="583">
                  <c:v>3</c:v>
                </c:pt>
                <c:pt idx="584">
                  <c:v>3</c:v>
                </c:pt>
                <c:pt idx="585">
                  <c:v>3</c:v>
                </c:pt>
                <c:pt idx="586">
                  <c:v>3</c:v>
                </c:pt>
                <c:pt idx="587">
                  <c:v>3</c:v>
                </c:pt>
                <c:pt idx="588">
                  <c:v>3</c:v>
                </c:pt>
                <c:pt idx="589">
                  <c:v>3</c:v>
                </c:pt>
                <c:pt idx="590">
                  <c:v>3</c:v>
                </c:pt>
                <c:pt idx="591">
                  <c:v>3</c:v>
                </c:pt>
                <c:pt idx="592">
                  <c:v>3</c:v>
                </c:pt>
                <c:pt idx="593">
                  <c:v>3</c:v>
                </c:pt>
                <c:pt idx="594">
                  <c:v>3</c:v>
                </c:pt>
                <c:pt idx="595">
                  <c:v>3</c:v>
                </c:pt>
                <c:pt idx="596">
                  <c:v>3</c:v>
                </c:pt>
                <c:pt idx="597">
                  <c:v>3</c:v>
                </c:pt>
                <c:pt idx="598">
                  <c:v>3</c:v>
                </c:pt>
                <c:pt idx="599">
                  <c:v>3</c:v>
                </c:pt>
                <c:pt idx="600">
                  <c:v>3</c:v>
                </c:pt>
                <c:pt idx="601">
                  <c:v>3</c:v>
                </c:pt>
                <c:pt idx="602">
                  <c:v>3</c:v>
                </c:pt>
                <c:pt idx="603">
                  <c:v>3</c:v>
                </c:pt>
                <c:pt idx="604">
                  <c:v>3</c:v>
                </c:pt>
                <c:pt idx="605">
                  <c:v>3</c:v>
                </c:pt>
                <c:pt idx="606">
                  <c:v>3</c:v>
                </c:pt>
                <c:pt idx="607">
                  <c:v>3</c:v>
                </c:pt>
                <c:pt idx="608">
                  <c:v>3</c:v>
                </c:pt>
                <c:pt idx="609">
                  <c:v>3</c:v>
                </c:pt>
                <c:pt idx="610">
                  <c:v>3</c:v>
                </c:pt>
                <c:pt idx="611">
                  <c:v>3</c:v>
                </c:pt>
                <c:pt idx="612">
                  <c:v>3</c:v>
                </c:pt>
                <c:pt idx="613">
                  <c:v>3</c:v>
                </c:pt>
                <c:pt idx="614">
                  <c:v>3</c:v>
                </c:pt>
                <c:pt idx="615">
                  <c:v>3</c:v>
                </c:pt>
                <c:pt idx="616">
                  <c:v>3</c:v>
                </c:pt>
                <c:pt idx="617">
                  <c:v>3</c:v>
                </c:pt>
                <c:pt idx="618">
                  <c:v>3</c:v>
                </c:pt>
                <c:pt idx="619">
                  <c:v>3</c:v>
                </c:pt>
                <c:pt idx="620">
                  <c:v>3</c:v>
                </c:pt>
                <c:pt idx="621">
                  <c:v>3</c:v>
                </c:pt>
                <c:pt idx="622">
                  <c:v>3</c:v>
                </c:pt>
                <c:pt idx="623">
                  <c:v>3</c:v>
                </c:pt>
                <c:pt idx="624">
                  <c:v>3</c:v>
                </c:pt>
                <c:pt idx="625">
                  <c:v>3</c:v>
                </c:pt>
                <c:pt idx="626">
                  <c:v>3</c:v>
                </c:pt>
                <c:pt idx="627">
                  <c:v>3</c:v>
                </c:pt>
                <c:pt idx="628">
                  <c:v>3</c:v>
                </c:pt>
                <c:pt idx="629">
                  <c:v>3</c:v>
                </c:pt>
                <c:pt idx="630">
                  <c:v>3</c:v>
                </c:pt>
                <c:pt idx="631">
                  <c:v>3</c:v>
                </c:pt>
                <c:pt idx="632">
                  <c:v>3</c:v>
                </c:pt>
                <c:pt idx="633">
                  <c:v>3</c:v>
                </c:pt>
                <c:pt idx="634">
                  <c:v>3</c:v>
                </c:pt>
                <c:pt idx="635">
                  <c:v>3</c:v>
                </c:pt>
                <c:pt idx="636">
                  <c:v>3</c:v>
                </c:pt>
                <c:pt idx="637">
                  <c:v>3</c:v>
                </c:pt>
                <c:pt idx="638">
                  <c:v>3</c:v>
                </c:pt>
                <c:pt idx="639">
                  <c:v>3</c:v>
                </c:pt>
                <c:pt idx="640">
                  <c:v>3</c:v>
                </c:pt>
                <c:pt idx="641">
                  <c:v>3</c:v>
                </c:pt>
                <c:pt idx="642">
                  <c:v>3</c:v>
                </c:pt>
                <c:pt idx="643">
                  <c:v>3</c:v>
                </c:pt>
                <c:pt idx="644">
                  <c:v>3</c:v>
                </c:pt>
                <c:pt idx="645">
                  <c:v>3</c:v>
                </c:pt>
                <c:pt idx="646">
                  <c:v>3</c:v>
                </c:pt>
                <c:pt idx="647">
                  <c:v>3</c:v>
                </c:pt>
                <c:pt idx="648">
                  <c:v>3</c:v>
                </c:pt>
                <c:pt idx="649">
                  <c:v>3</c:v>
                </c:pt>
                <c:pt idx="650">
                  <c:v>3</c:v>
                </c:pt>
                <c:pt idx="651">
                  <c:v>3</c:v>
                </c:pt>
                <c:pt idx="652">
                  <c:v>3</c:v>
                </c:pt>
                <c:pt idx="653">
                  <c:v>3</c:v>
                </c:pt>
                <c:pt idx="654">
                  <c:v>3</c:v>
                </c:pt>
                <c:pt idx="655">
                  <c:v>3</c:v>
                </c:pt>
                <c:pt idx="656">
                  <c:v>3</c:v>
                </c:pt>
                <c:pt idx="657">
                  <c:v>3</c:v>
                </c:pt>
                <c:pt idx="658">
                  <c:v>3</c:v>
                </c:pt>
                <c:pt idx="659">
                  <c:v>3</c:v>
                </c:pt>
                <c:pt idx="660">
                  <c:v>3</c:v>
                </c:pt>
                <c:pt idx="661">
                  <c:v>3</c:v>
                </c:pt>
                <c:pt idx="662">
                  <c:v>3</c:v>
                </c:pt>
                <c:pt idx="663">
                  <c:v>3</c:v>
                </c:pt>
                <c:pt idx="664">
                  <c:v>3</c:v>
                </c:pt>
                <c:pt idx="665">
                  <c:v>3</c:v>
                </c:pt>
                <c:pt idx="666">
                  <c:v>3</c:v>
                </c:pt>
                <c:pt idx="667">
                  <c:v>3</c:v>
                </c:pt>
                <c:pt idx="668">
                  <c:v>3</c:v>
                </c:pt>
                <c:pt idx="669">
                  <c:v>3</c:v>
                </c:pt>
                <c:pt idx="670">
                  <c:v>3</c:v>
                </c:pt>
                <c:pt idx="671">
                  <c:v>3</c:v>
                </c:pt>
                <c:pt idx="672">
                  <c:v>3</c:v>
                </c:pt>
                <c:pt idx="673">
                  <c:v>3</c:v>
                </c:pt>
                <c:pt idx="674">
                  <c:v>3</c:v>
                </c:pt>
                <c:pt idx="675">
                  <c:v>3</c:v>
                </c:pt>
                <c:pt idx="676">
                  <c:v>3</c:v>
                </c:pt>
                <c:pt idx="677">
                  <c:v>3</c:v>
                </c:pt>
                <c:pt idx="678">
                  <c:v>3</c:v>
                </c:pt>
                <c:pt idx="679">
                  <c:v>3</c:v>
                </c:pt>
                <c:pt idx="680">
                  <c:v>3</c:v>
                </c:pt>
                <c:pt idx="681">
                  <c:v>3</c:v>
                </c:pt>
                <c:pt idx="682">
                  <c:v>3</c:v>
                </c:pt>
                <c:pt idx="683">
                  <c:v>3</c:v>
                </c:pt>
                <c:pt idx="684">
                  <c:v>3</c:v>
                </c:pt>
                <c:pt idx="685">
                  <c:v>3</c:v>
                </c:pt>
                <c:pt idx="686">
                  <c:v>3</c:v>
                </c:pt>
                <c:pt idx="687">
                  <c:v>3</c:v>
                </c:pt>
                <c:pt idx="688">
                  <c:v>3</c:v>
                </c:pt>
                <c:pt idx="689">
                  <c:v>3</c:v>
                </c:pt>
                <c:pt idx="690">
                  <c:v>3</c:v>
                </c:pt>
                <c:pt idx="691">
                  <c:v>3</c:v>
                </c:pt>
                <c:pt idx="692">
                  <c:v>3</c:v>
                </c:pt>
                <c:pt idx="693">
                  <c:v>3</c:v>
                </c:pt>
                <c:pt idx="694">
                  <c:v>3</c:v>
                </c:pt>
                <c:pt idx="695">
                  <c:v>3</c:v>
                </c:pt>
                <c:pt idx="696">
                  <c:v>3</c:v>
                </c:pt>
                <c:pt idx="697">
                  <c:v>3</c:v>
                </c:pt>
                <c:pt idx="698">
                  <c:v>3</c:v>
                </c:pt>
                <c:pt idx="699">
                  <c:v>3</c:v>
                </c:pt>
                <c:pt idx="700">
                  <c:v>3</c:v>
                </c:pt>
                <c:pt idx="701">
                  <c:v>3</c:v>
                </c:pt>
                <c:pt idx="702">
                  <c:v>3</c:v>
                </c:pt>
                <c:pt idx="703">
                  <c:v>3</c:v>
                </c:pt>
                <c:pt idx="704">
                  <c:v>3</c:v>
                </c:pt>
                <c:pt idx="705">
                  <c:v>3</c:v>
                </c:pt>
                <c:pt idx="706">
                  <c:v>3</c:v>
                </c:pt>
                <c:pt idx="707">
                  <c:v>3</c:v>
                </c:pt>
                <c:pt idx="708">
                  <c:v>3</c:v>
                </c:pt>
                <c:pt idx="709">
                  <c:v>3</c:v>
                </c:pt>
                <c:pt idx="710">
                  <c:v>3</c:v>
                </c:pt>
                <c:pt idx="711">
                  <c:v>3</c:v>
                </c:pt>
                <c:pt idx="712">
                  <c:v>3</c:v>
                </c:pt>
                <c:pt idx="713">
                  <c:v>3</c:v>
                </c:pt>
                <c:pt idx="714">
                  <c:v>3</c:v>
                </c:pt>
                <c:pt idx="715">
                  <c:v>3</c:v>
                </c:pt>
                <c:pt idx="716">
                  <c:v>3</c:v>
                </c:pt>
                <c:pt idx="717">
                  <c:v>3</c:v>
                </c:pt>
                <c:pt idx="718">
                  <c:v>3</c:v>
                </c:pt>
                <c:pt idx="719">
                  <c:v>3</c:v>
                </c:pt>
                <c:pt idx="720">
                  <c:v>3</c:v>
                </c:pt>
                <c:pt idx="721">
                  <c:v>3</c:v>
                </c:pt>
                <c:pt idx="722">
                  <c:v>3</c:v>
                </c:pt>
                <c:pt idx="723">
                  <c:v>3</c:v>
                </c:pt>
                <c:pt idx="724">
                  <c:v>3</c:v>
                </c:pt>
                <c:pt idx="725">
                  <c:v>3</c:v>
                </c:pt>
                <c:pt idx="726">
                  <c:v>3</c:v>
                </c:pt>
                <c:pt idx="727">
                  <c:v>3</c:v>
                </c:pt>
                <c:pt idx="728">
                  <c:v>3</c:v>
                </c:pt>
                <c:pt idx="729">
                  <c:v>3</c:v>
                </c:pt>
                <c:pt idx="730">
                  <c:v>3</c:v>
                </c:pt>
                <c:pt idx="731">
                  <c:v>3</c:v>
                </c:pt>
                <c:pt idx="732">
                  <c:v>3</c:v>
                </c:pt>
                <c:pt idx="733">
                  <c:v>3</c:v>
                </c:pt>
                <c:pt idx="734">
                  <c:v>1</c:v>
                </c:pt>
                <c:pt idx="735">
                  <c:v>1</c:v>
                </c:pt>
                <c:pt idx="736">
                  <c:v>1</c:v>
                </c:pt>
                <c:pt idx="737">
                  <c:v>1</c:v>
                </c:pt>
                <c:pt idx="738">
                  <c:v>1</c:v>
                </c:pt>
                <c:pt idx="739">
                  <c:v>1</c:v>
                </c:pt>
                <c:pt idx="740">
                  <c:v>1</c:v>
                </c:pt>
                <c:pt idx="741">
                  <c:v>1</c:v>
                </c:pt>
                <c:pt idx="742">
                  <c:v>1</c:v>
                </c:pt>
                <c:pt idx="743">
                  <c:v>1</c:v>
                </c:pt>
                <c:pt idx="744">
                  <c:v>1</c:v>
                </c:pt>
                <c:pt idx="745">
                  <c:v>1</c:v>
                </c:pt>
                <c:pt idx="746">
                  <c:v>1</c:v>
                </c:pt>
                <c:pt idx="747">
                  <c:v>1</c:v>
                </c:pt>
                <c:pt idx="748">
                  <c:v>1</c:v>
                </c:pt>
                <c:pt idx="749">
                  <c:v>1</c:v>
                </c:pt>
                <c:pt idx="750">
                  <c:v>1</c:v>
                </c:pt>
                <c:pt idx="751">
                  <c:v>1</c:v>
                </c:pt>
                <c:pt idx="752">
                  <c:v>1</c:v>
                </c:pt>
                <c:pt idx="753">
                  <c:v>1</c:v>
                </c:pt>
                <c:pt idx="754">
                  <c:v>1</c:v>
                </c:pt>
                <c:pt idx="755">
                  <c:v>1</c:v>
                </c:pt>
                <c:pt idx="756">
                  <c:v>1</c:v>
                </c:pt>
                <c:pt idx="757">
                  <c:v>1</c:v>
                </c:pt>
                <c:pt idx="758">
                  <c:v>1</c:v>
                </c:pt>
                <c:pt idx="759">
                  <c:v>1</c:v>
                </c:pt>
                <c:pt idx="760">
                  <c:v>1</c:v>
                </c:pt>
                <c:pt idx="761">
                  <c:v>1</c:v>
                </c:pt>
                <c:pt idx="762">
                  <c:v>1</c:v>
                </c:pt>
                <c:pt idx="763">
                  <c:v>1</c:v>
                </c:pt>
                <c:pt idx="764">
                  <c:v>1</c:v>
                </c:pt>
                <c:pt idx="765">
                  <c:v>1</c:v>
                </c:pt>
                <c:pt idx="766">
                  <c:v>1</c:v>
                </c:pt>
                <c:pt idx="767">
                  <c:v>1</c:v>
                </c:pt>
                <c:pt idx="768">
                  <c:v>1</c:v>
                </c:pt>
                <c:pt idx="769">
                  <c:v>1</c:v>
                </c:pt>
                <c:pt idx="770">
                  <c:v>1</c:v>
                </c:pt>
                <c:pt idx="771">
                  <c:v>1</c:v>
                </c:pt>
                <c:pt idx="772">
                  <c:v>1</c:v>
                </c:pt>
                <c:pt idx="773">
                  <c:v>1</c:v>
                </c:pt>
                <c:pt idx="774">
                  <c:v>1</c:v>
                </c:pt>
                <c:pt idx="775">
                  <c:v>1</c:v>
                </c:pt>
                <c:pt idx="776">
                  <c:v>1</c:v>
                </c:pt>
                <c:pt idx="777">
                  <c:v>1</c:v>
                </c:pt>
                <c:pt idx="778">
                  <c:v>1</c:v>
                </c:pt>
                <c:pt idx="779">
                  <c:v>1</c:v>
                </c:pt>
                <c:pt idx="780">
                  <c:v>1</c:v>
                </c:pt>
                <c:pt idx="781">
                  <c:v>1</c:v>
                </c:pt>
                <c:pt idx="782">
                  <c:v>1</c:v>
                </c:pt>
                <c:pt idx="783">
                  <c:v>1</c:v>
                </c:pt>
                <c:pt idx="784">
                  <c:v>1</c:v>
                </c:pt>
                <c:pt idx="785">
                  <c:v>1</c:v>
                </c:pt>
                <c:pt idx="786">
                  <c:v>1</c:v>
                </c:pt>
                <c:pt idx="787">
                  <c:v>1</c:v>
                </c:pt>
                <c:pt idx="788">
                  <c:v>1</c:v>
                </c:pt>
                <c:pt idx="789">
                  <c:v>1</c:v>
                </c:pt>
                <c:pt idx="790">
                  <c:v>1</c:v>
                </c:pt>
                <c:pt idx="791">
                  <c:v>1</c:v>
                </c:pt>
                <c:pt idx="792">
                  <c:v>1</c:v>
                </c:pt>
                <c:pt idx="793">
                  <c:v>1</c:v>
                </c:pt>
                <c:pt idx="794">
                  <c:v>1</c:v>
                </c:pt>
                <c:pt idx="795">
                  <c:v>1</c:v>
                </c:pt>
                <c:pt idx="796">
                  <c:v>1</c:v>
                </c:pt>
                <c:pt idx="797">
                  <c:v>1</c:v>
                </c:pt>
                <c:pt idx="798">
                  <c:v>1</c:v>
                </c:pt>
                <c:pt idx="799">
                  <c:v>1</c:v>
                </c:pt>
                <c:pt idx="800">
                  <c:v>1</c:v>
                </c:pt>
                <c:pt idx="801">
                  <c:v>1</c:v>
                </c:pt>
                <c:pt idx="802">
                  <c:v>1</c:v>
                </c:pt>
                <c:pt idx="803">
                  <c:v>1</c:v>
                </c:pt>
                <c:pt idx="804">
                  <c:v>1</c:v>
                </c:pt>
                <c:pt idx="805">
                  <c:v>1</c:v>
                </c:pt>
                <c:pt idx="806">
                  <c:v>1</c:v>
                </c:pt>
                <c:pt idx="807">
                  <c:v>1</c:v>
                </c:pt>
                <c:pt idx="808">
                  <c:v>1</c:v>
                </c:pt>
                <c:pt idx="809">
                  <c:v>1</c:v>
                </c:pt>
                <c:pt idx="810">
                  <c:v>1</c:v>
                </c:pt>
                <c:pt idx="811">
                  <c:v>1</c:v>
                </c:pt>
                <c:pt idx="812">
                  <c:v>1</c:v>
                </c:pt>
                <c:pt idx="813">
                  <c:v>1</c:v>
                </c:pt>
                <c:pt idx="814">
                  <c:v>1</c:v>
                </c:pt>
                <c:pt idx="815">
                  <c:v>1</c:v>
                </c:pt>
                <c:pt idx="816">
                  <c:v>1</c:v>
                </c:pt>
                <c:pt idx="817">
                  <c:v>1</c:v>
                </c:pt>
                <c:pt idx="818">
                  <c:v>1</c:v>
                </c:pt>
                <c:pt idx="819">
                  <c:v>1</c:v>
                </c:pt>
                <c:pt idx="820">
                  <c:v>1</c:v>
                </c:pt>
                <c:pt idx="821">
                  <c:v>1</c:v>
                </c:pt>
                <c:pt idx="822">
                  <c:v>1</c:v>
                </c:pt>
                <c:pt idx="823">
                  <c:v>1</c:v>
                </c:pt>
                <c:pt idx="824">
                  <c:v>1</c:v>
                </c:pt>
                <c:pt idx="825">
                  <c:v>1</c:v>
                </c:pt>
                <c:pt idx="826">
                  <c:v>1</c:v>
                </c:pt>
                <c:pt idx="827">
                  <c:v>1</c:v>
                </c:pt>
                <c:pt idx="828">
                  <c:v>1</c:v>
                </c:pt>
                <c:pt idx="829">
                  <c:v>1</c:v>
                </c:pt>
                <c:pt idx="830">
                  <c:v>1</c:v>
                </c:pt>
                <c:pt idx="831">
                  <c:v>1</c:v>
                </c:pt>
                <c:pt idx="832">
                  <c:v>1</c:v>
                </c:pt>
                <c:pt idx="833">
                  <c:v>1</c:v>
                </c:pt>
                <c:pt idx="834">
                  <c:v>1</c:v>
                </c:pt>
                <c:pt idx="835">
                  <c:v>1</c:v>
                </c:pt>
                <c:pt idx="836">
                  <c:v>1</c:v>
                </c:pt>
                <c:pt idx="837">
                  <c:v>1</c:v>
                </c:pt>
                <c:pt idx="838">
                  <c:v>1</c:v>
                </c:pt>
                <c:pt idx="839">
                  <c:v>1</c:v>
                </c:pt>
                <c:pt idx="840">
                  <c:v>1</c:v>
                </c:pt>
                <c:pt idx="841">
                  <c:v>1</c:v>
                </c:pt>
                <c:pt idx="842">
                  <c:v>1</c:v>
                </c:pt>
                <c:pt idx="843">
                  <c:v>1</c:v>
                </c:pt>
                <c:pt idx="844">
                  <c:v>1</c:v>
                </c:pt>
                <c:pt idx="845">
                  <c:v>3</c:v>
                </c:pt>
                <c:pt idx="846">
                  <c:v>3</c:v>
                </c:pt>
                <c:pt idx="847">
                  <c:v>4</c:v>
                </c:pt>
                <c:pt idx="848">
                  <c:v>4</c:v>
                </c:pt>
                <c:pt idx="849">
                  <c:v>4</c:v>
                </c:pt>
                <c:pt idx="850">
                  <c:v>4</c:v>
                </c:pt>
                <c:pt idx="851">
                  <c:v>4</c:v>
                </c:pt>
                <c:pt idx="852">
                  <c:v>4</c:v>
                </c:pt>
                <c:pt idx="853">
                  <c:v>4</c:v>
                </c:pt>
                <c:pt idx="854">
                  <c:v>4</c:v>
                </c:pt>
                <c:pt idx="855">
                  <c:v>4</c:v>
                </c:pt>
                <c:pt idx="856">
                  <c:v>4</c:v>
                </c:pt>
                <c:pt idx="857">
                  <c:v>4</c:v>
                </c:pt>
                <c:pt idx="858">
                  <c:v>4</c:v>
                </c:pt>
                <c:pt idx="859">
                  <c:v>4</c:v>
                </c:pt>
                <c:pt idx="860">
                  <c:v>4</c:v>
                </c:pt>
                <c:pt idx="861">
                  <c:v>4</c:v>
                </c:pt>
                <c:pt idx="862">
                  <c:v>4</c:v>
                </c:pt>
                <c:pt idx="863">
                  <c:v>4</c:v>
                </c:pt>
                <c:pt idx="864">
                  <c:v>4</c:v>
                </c:pt>
                <c:pt idx="865">
                  <c:v>4</c:v>
                </c:pt>
                <c:pt idx="866">
                  <c:v>4</c:v>
                </c:pt>
                <c:pt idx="867">
                  <c:v>4</c:v>
                </c:pt>
                <c:pt idx="868">
                  <c:v>4</c:v>
                </c:pt>
                <c:pt idx="869">
                  <c:v>4</c:v>
                </c:pt>
                <c:pt idx="870">
                  <c:v>4</c:v>
                </c:pt>
                <c:pt idx="871">
                  <c:v>4</c:v>
                </c:pt>
                <c:pt idx="872">
                  <c:v>4</c:v>
                </c:pt>
                <c:pt idx="873">
                  <c:v>4</c:v>
                </c:pt>
                <c:pt idx="874">
                  <c:v>4</c:v>
                </c:pt>
                <c:pt idx="875">
                  <c:v>4</c:v>
                </c:pt>
                <c:pt idx="876">
                  <c:v>4</c:v>
                </c:pt>
                <c:pt idx="877">
                  <c:v>4</c:v>
                </c:pt>
                <c:pt idx="878">
                  <c:v>4</c:v>
                </c:pt>
                <c:pt idx="879">
                  <c:v>4</c:v>
                </c:pt>
                <c:pt idx="880">
                  <c:v>4</c:v>
                </c:pt>
                <c:pt idx="881">
                  <c:v>4</c:v>
                </c:pt>
                <c:pt idx="882">
                  <c:v>4</c:v>
                </c:pt>
                <c:pt idx="883">
                  <c:v>4</c:v>
                </c:pt>
                <c:pt idx="884">
                  <c:v>4</c:v>
                </c:pt>
                <c:pt idx="885">
                  <c:v>4</c:v>
                </c:pt>
                <c:pt idx="886">
                  <c:v>4</c:v>
                </c:pt>
                <c:pt idx="887">
                  <c:v>4</c:v>
                </c:pt>
                <c:pt idx="888">
                  <c:v>4</c:v>
                </c:pt>
                <c:pt idx="889">
                  <c:v>4</c:v>
                </c:pt>
                <c:pt idx="890">
                  <c:v>4</c:v>
                </c:pt>
                <c:pt idx="891">
                  <c:v>4</c:v>
                </c:pt>
                <c:pt idx="892">
                  <c:v>4</c:v>
                </c:pt>
                <c:pt idx="893">
                  <c:v>4</c:v>
                </c:pt>
                <c:pt idx="894">
                  <c:v>4</c:v>
                </c:pt>
                <c:pt idx="895">
                  <c:v>4</c:v>
                </c:pt>
                <c:pt idx="896">
                  <c:v>4</c:v>
                </c:pt>
                <c:pt idx="897">
                  <c:v>4</c:v>
                </c:pt>
                <c:pt idx="898">
                  <c:v>4</c:v>
                </c:pt>
                <c:pt idx="899">
                  <c:v>4</c:v>
                </c:pt>
                <c:pt idx="900">
                  <c:v>4</c:v>
                </c:pt>
                <c:pt idx="901">
                  <c:v>4</c:v>
                </c:pt>
                <c:pt idx="902">
                  <c:v>4</c:v>
                </c:pt>
                <c:pt idx="903">
                  <c:v>4</c:v>
                </c:pt>
                <c:pt idx="904">
                  <c:v>4</c:v>
                </c:pt>
                <c:pt idx="905">
                  <c:v>4</c:v>
                </c:pt>
                <c:pt idx="906">
                  <c:v>4</c:v>
                </c:pt>
                <c:pt idx="907">
                  <c:v>4</c:v>
                </c:pt>
                <c:pt idx="908">
                  <c:v>4</c:v>
                </c:pt>
                <c:pt idx="909">
                  <c:v>4</c:v>
                </c:pt>
                <c:pt idx="910">
                  <c:v>4</c:v>
                </c:pt>
                <c:pt idx="911">
                  <c:v>4</c:v>
                </c:pt>
                <c:pt idx="912">
                  <c:v>4</c:v>
                </c:pt>
                <c:pt idx="913">
                  <c:v>4</c:v>
                </c:pt>
                <c:pt idx="914">
                  <c:v>4</c:v>
                </c:pt>
                <c:pt idx="915">
                  <c:v>4</c:v>
                </c:pt>
                <c:pt idx="916">
                  <c:v>4</c:v>
                </c:pt>
                <c:pt idx="917">
                  <c:v>4</c:v>
                </c:pt>
                <c:pt idx="918">
                  <c:v>4</c:v>
                </c:pt>
                <c:pt idx="919">
                  <c:v>4</c:v>
                </c:pt>
                <c:pt idx="920">
                  <c:v>4</c:v>
                </c:pt>
                <c:pt idx="921">
                  <c:v>4</c:v>
                </c:pt>
                <c:pt idx="922">
                  <c:v>4</c:v>
                </c:pt>
                <c:pt idx="923">
                  <c:v>4</c:v>
                </c:pt>
                <c:pt idx="924">
                  <c:v>4</c:v>
                </c:pt>
                <c:pt idx="925">
                  <c:v>4</c:v>
                </c:pt>
                <c:pt idx="926">
                  <c:v>4</c:v>
                </c:pt>
                <c:pt idx="927">
                  <c:v>4</c:v>
                </c:pt>
                <c:pt idx="928">
                  <c:v>4</c:v>
                </c:pt>
                <c:pt idx="929">
                  <c:v>4</c:v>
                </c:pt>
                <c:pt idx="930">
                  <c:v>4</c:v>
                </c:pt>
                <c:pt idx="931">
                  <c:v>4</c:v>
                </c:pt>
                <c:pt idx="932">
                  <c:v>4</c:v>
                </c:pt>
                <c:pt idx="933">
                  <c:v>4</c:v>
                </c:pt>
                <c:pt idx="934">
                  <c:v>4</c:v>
                </c:pt>
                <c:pt idx="935">
                  <c:v>4</c:v>
                </c:pt>
                <c:pt idx="936">
                  <c:v>4</c:v>
                </c:pt>
                <c:pt idx="937">
                  <c:v>4</c:v>
                </c:pt>
                <c:pt idx="938">
                  <c:v>4</c:v>
                </c:pt>
                <c:pt idx="939">
                  <c:v>4</c:v>
                </c:pt>
                <c:pt idx="940">
                  <c:v>4</c:v>
                </c:pt>
                <c:pt idx="941">
                  <c:v>4</c:v>
                </c:pt>
                <c:pt idx="942">
                  <c:v>4</c:v>
                </c:pt>
                <c:pt idx="943">
                  <c:v>4</c:v>
                </c:pt>
                <c:pt idx="944">
                  <c:v>4</c:v>
                </c:pt>
                <c:pt idx="945">
                  <c:v>4</c:v>
                </c:pt>
                <c:pt idx="946">
                  <c:v>4</c:v>
                </c:pt>
                <c:pt idx="947">
                  <c:v>4</c:v>
                </c:pt>
                <c:pt idx="948">
                  <c:v>4</c:v>
                </c:pt>
                <c:pt idx="949">
                  <c:v>4</c:v>
                </c:pt>
                <c:pt idx="950">
                  <c:v>4</c:v>
                </c:pt>
                <c:pt idx="951">
                  <c:v>4</c:v>
                </c:pt>
                <c:pt idx="952">
                  <c:v>4</c:v>
                </c:pt>
                <c:pt idx="953">
                  <c:v>4</c:v>
                </c:pt>
                <c:pt idx="954">
                  <c:v>4</c:v>
                </c:pt>
                <c:pt idx="955">
                  <c:v>4</c:v>
                </c:pt>
                <c:pt idx="956">
                  <c:v>4</c:v>
                </c:pt>
                <c:pt idx="957">
                  <c:v>4</c:v>
                </c:pt>
                <c:pt idx="958">
                  <c:v>4</c:v>
                </c:pt>
                <c:pt idx="959">
                  <c:v>4</c:v>
                </c:pt>
                <c:pt idx="960">
                  <c:v>4</c:v>
                </c:pt>
                <c:pt idx="961">
                  <c:v>4</c:v>
                </c:pt>
                <c:pt idx="962">
                  <c:v>4</c:v>
                </c:pt>
                <c:pt idx="963">
                  <c:v>4</c:v>
                </c:pt>
                <c:pt idx="964">
                  <c:v>4</c:v>
                </c:pt>
                <c:pt idx="965">
                  <c:v>4</c:v>
                </c:pt>
                <c:pt idx="966">
                  <c:v>4</c:v>
                </c:pt>
                <c:pt idx="967">
                  <c:v>4</c:v>
                </c:pt>
                <c:pt idx="968">
                  <c:v>4</c:v>
                </c:pt>
                <c:pt idx="969">
                  <c:v>4</c:v>
                </c:pt>
                <c:pt idx="970">
                  <c:v>4</c:v>
                </c:pt>
                <c:pt idx="971">
                  <c:v>4</c:v>
                </c:pt>
                <c:pt idx="972">
                  <c:v>4</c:v>
                </c:pt>
                <c:pt idx="973">
                  <c:v>4</c:v>
                </c:pt>
                <c:pt idx="974">
                  <c:v>4</c:v>
                </c:pt>
                <c:pt idx="975">
                  <c:v>4</c:v>
                </c:pt>
                <c:pt idx="976">
                  <c:v>4</c:v>
                </c:pt>
                <c:pt idx="977">
                  <c:v>4</c:v>
                </c:pt>
                <c:pt idx="978">
                  <c:v>4</c:v>
                </c:pt>
                <c:pt idx="979">
                  <c:v>4</c:v>
                </c:pt>
                <c:pt idx="980">
                  <c:v>4</c:v>
                </c:pt>
                <c:pt idx="981">
                  <c:v>4</c:v>
                </c:pt>
                <c:pt idx="982">
                  <c:v>4</c:v>
                </c:pt>
                <c:pt idx="983">
                  <c:v>4</c:v>
                </c:pt>
                <c:pt idx="984">
                  <c:v>4</c:v>
                </c:pt>
                <c:pt idx="985">
                  <c:v>4</c:v>
                </c:pt>
                <c:pt idx="986">
                  <c:v>4</c:v>
                </c:pt>
                <c:pt idx="987">
                  <c:v>4</c:v>
                </c:pt>
                <c:pt idx="988">
                  <c:v>4</c:v>
                </c:pt>
                <c:pt idx="989">
                  <c:v>4</c:v>
                </c:pt>
                <c:pt idx="990">
                  <c:v>4</c:v>
                </c:pt>
                <c:pt idx="991">
                  <c:v>4</c:v>
                </c:pt>
                <c:pt idx="992">
                  <c:v>4</c:v>
                </c:pt>
                <c:pt idx="993">
                  <c:v>4</c:v>
                </c:pt>
                <c:pt idx="994">
                  <c:v>4</c:v>
                </c:pt>
                <c:pt idx="995">
                  <c:v>4</c:v>
                </c:pt>
                <c:pt idx="996">
                  <c:v>4</c:v>
                </c:pt>
                <c:pt idx="997">
                  <c:v>4</c:v>
                </c:pt>
                <c:pt idx="998">
                  <c:v>4</c:v>
                </c:pt>
              </c:numCache>
            </c:numRef>
          </c:val>
        </c:ser>
        <c:dLbls>
          <c:showLegendKey val="0"/>
          <c:showVal val="0"/>
          <c:showCatName val="0"/>
          <c:showSerName val="0"/>
          <c:showPercent val="0"/>
          <c:showBubbleSize val="0"/>
        </c:dLbls>
        <c:gapWidth val="267"/>
        <c:overlap val="-43"/>
        <c:axId val="91144960"/>
        <c:axId val="91146496"/>
      </c:barChart>
      <c:catAx>
        <c:axId val="91144960"/>
        <c:scaling>
          <c:orientation val="minMax"/>
        </c:scaling>
        <c:delete val="0"/>
        <c:axPos val="b"/>
        <c:majorGridlines>
          <c:spPr>
            <a:ln w="9525" cap="flat" cmpd="sng" algn="ctr">
              <a:solidFill>
                <a:schemeClr val="dk1">
                  <a:lumMod val="15000"/>
                  <a:lumOff val="85000"/>
                </a:schemeClr>
              </a:solidFill>
              <a:round/>
            </a:ln>
            <a:effectLst/>
          </c:spPr>
        </c:majorGridlines>
        <c:numFmt formatCode="0.00"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cap="none" spc="0" normalizeH="0" baseline="0">
                <a:solidFill>
                  <a:schemeClr val="dk1">
                    <a:lumMod val="65000"/>
                    <a:lumOff val="35000"/>
                  </a:schemeClr>
                </a:solidFill>
                <a:latin typeface="+mn-lt"/>
                <a:ea typeface="+mn-ea"/>
                <a:cs typeface="+mn-cs"/>
              </a:defRPr>
            </a:pPr>
            <a:endParaRPr lang="en-US"/>
          </a:p>
        </c:txPr>
        <c:crossAx val="91146496"/>
        <c:crosses val="autoZero"/>
        <c:auto val="1"/>
        <c:lblAlgn val="ctr"/>
        <c:lblOffset val="100"/>
        <c:noMultiLvlLbl val="0"/>
      </c:catAx>
      <c:valAx>
        <c:axId val="91146496"/>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65000"/>
                    <a:lumOff val="35000"/>
                  </a:schemeClr>
                </a:solidFill>
                <a:latin typeface="+mn-lt"/>
                <a:ea typeface="+mn-ea"/>
                <a:cs typeface="+mn-cs"/>
              </a:defRPr>
            </a:pPr>
            <a:endParaRPr lang="en-US"/>
          </a:p>
        </c:txPr>
        <c:crossAx val="91144960"/>
        <c:crosses val="autoZero"/>
        <c:crossBetween val="between"/>
      </c:valAx>
      <c:spPr>
        <a:pattFill prst="ltDnDiag">
          <a:fgClr>
            <a:schemeClr val="dk1">
              <a:lumMod val="15000"/>
              <a:lumOff val="85000"/>
            </a:schemeClr>
          </a:fgClr>
          <a:bgClr>
            <a:schemeClr val="lt1"/>
          </a:bgClr>
        </a:pattFill>
        <a:ln>
          <a:noFill/>
        </a:ln>
        <a:effectLst/>
      </c:spPr>
    </c:plotArea>
    <c:plotVisOnly val="1"/>
    <c:dispBlanksAs val="gap"/>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303E5F-55CB-49D9-944C-28001DA2B067}" type="datetimeFigureOut">
              <a:rPr lang="en-US" smtClean="0"/>
              <a:t>8/4/2016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1831304-43FA-41AE-8362-C9B7272FFE6B}" type="slidenum">
              <a:rPr lang="en-US" smtClean="0"/>
              <a:t>‹#›</a:t>
            </a:fld>
            <a:endParaRPr lang="en-US"/>
          </a:p>
        </p:txBody>
      </p:sp>
    </p:spTree>
    <p:extLst>
      <p:ext uri="{BB962C8B-B14F-4D97-AF65-F5344CB8AC3E}">
        <p14:creationId xmlns:p14="http://schemas.microsoft.com/office/powerpoint/2010/main" val="26313721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1831304-43FA-41AE-8362-C9B7272FFE6B}" type="slidenum">
              <a:rPr lang="en-US" smtClean="0"/>
              <a:t>51</a:t>
            </a:fld>
            <a:endParaRPr lang="en-US"/>
          </a:p>
        </p:txBody>
      </p:sp>
    </p:spTree>
    <p:extLst>
      <p:ext uri="{BB962C8B-B14F-4D97-AF65-F5344CB8AC3E}">
        <p14:creationId xmlns:p14="http://schemas.microsoft.com/office/powerpoint/2010/main" val="42431118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fld id="{F9A80DC2-ED03-480A-964F-A7672B4AC500}" type="datetime1">
              <a:rPr lang="en-IN" smtClean="0"/>
              <a:t>04-08-2016</a:t>
            </a:fld>
            <a:endParaRPr lang="en-IN"/>
          </a:p>
        </p:txBody>
      </p:sp>
      <p:sp>
        <p:nvSpPr>
          <p:cNvPr id="5" name="Footer Placeholder 4"/>
          <p:cNvSpPr>
            <a:spLocks noGrp="1"/>
          </p:cNvSpPr>
          <p:nvPr>
            <p:ph type="ftr" sz="quarter" idx="11"/>
          </p:nvPr>
        </p:nvSpPr>
        <p:spPr/>
        <p:txBody>
          <a:bodyPr/>
          <a:lstStyle/>
          <a:p>
            <a:pPr>
              <a:defRPr/>
            </a:pPr>
            <a:endParaRPr lang="en-IN"/>
          </a:p>
        </p:txBody>
      </p:sp>
      <p:sp>
        <p:nvSpPr>
          <p:cNvPr id="6" name="Slide Number Placeholder 5"/>
          <p:cNvSpPr>
            <a:spLocks noGrp="1"/>
          </p:cNvSpPr>
          <p:nvPr>
            <p:ph type="sldNum" sz="quarter" idx="12"/>
          </p:nvPr>
        </p:nvSpPr>
        <p:spPr/>
        <p:txBody>
          <a:bodyPr/>
          <a:lstStyle/>
          <a:p>
            <a:pPr>
              <a:defRPr/>
            </a:pPr>
            <a:fld id="{6248831B-60FD-403A-ADD4-DC2F2D54E518}" type="slidenum">
              <a:rPr lang="en-IN" smtClean="0"/>
              <a:pPr>
                <a:defRPr/>
              </a:pPr>
              <a:t>‹#›</a:t>
            </a:fld>
            <a:endParaRPr lang="en-IN"/>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ABB8996E-5EC5-42D5-BB17-5C5079216A21}" type="datetime1">
              <a:rPr lang="en-IN" smtClean="0"/>
              <a:t>04-08-2016</a:t>
            </a:fld>
            <a:endParaRPr lang="en-IN"/>
          </a:p>
        </p:txBody>
      </p:sp>
      <p:sp>
        <p:nvSpPr>
          <p:cNvPr id="5" name="Footer Placeholder 4"/>
          <p:cNvSpPr>
            <a:spLocks noGrp="1"/>
          </p:cNvSpPr>
          <p:nvPr>
            <p:ph type="ftr" sz="quarter" idx="11"/>
          </p:nvPr>
        </p:nvSpPr>
        <p:spPr/>
        <p:txBody>
          <a:bodyPr/>
          <a:lstStyle/>
          <a:p>
            <a:pPr>
              <a:defRPr/>
            </a:pPr>
            <a:endParaRPr lang="en-IN"/>
          </a:p>
        </p:txBody>
      </p:sp>
      <p:sp>
        <p:nvSpPr>
          <p:cNvPr id="6" name="Slide Number Placeholder 5"/>
          <p:cNvSpPr>
            <a:spLocks noGrp="1"/>
          </p:cNvSpPr>
          <p:nvPr>
            <p:ph type="sldNum" sz="quarter" idx="12"/>
          </p:nvPr>
        </p:nvSpPr>
        <p:spPr/>
        <p:txBody>
          <a:bodyPr/>
          <a:lstStyle/>
          <a:p>
            <a:pPr>
              <a:defRPr/>
            </a:pPr>
            <a:fld id="{81F2B6C1-3107-4DDC-9966-79DE7AC25A3F}" type="slidenum">
              <a:rPr lang="en-IN" smtClean="0"/>
              <a:pPr>
                <a:defRPr/>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3F8C706E-9B04-411D-905C-23DFF60EF2CE}" type="datetime1">
              <a:rPr lang="en-IN" smtClean="0"/>
              <a:t>04-08-2016</a:t>
            </a:fld>
            <a:endParaRPr lang="en-IN"/>
          </a:p>
        </p:txBody>
      </p:sp>
      <p:sp>
        <p:nvSpPr>
          <p:cNvPr id="5" name="Footer Placeholder 4"/>
          <p:cNvSpPr>
            <a:spLocks noGrp="1"/>
          </p:cNvSpPr>
          <p:nvPr>
            <p:ph type="ftr" sz="quarter" idx="11"/>
          </p:nvPr>
        </p:nvSpPr>
        <p:spPr/>
        <p:txBody>
          <a:bodyPr/>
          <a:lstStyle/>
          <a:p>
            <a:pPr>
              <a:defRPr/>
            </a:pPr>
            <a:endParaRPr lang="en-IN"/>
          </a:p>
        </p:txBody>
      </p:sp>
      <p:sp>
        <p:nvSpPr>
          <p:cNvPr id="6" name="Slide Number Placeholder 5"/>
          <p:cNvSpPr>
            <a:spLocks noGrp="1"/>
          </p:cNvSpPr>
          <p:nvPr>
            <p:ph type="sldNum" sz="quarter" idx="12"/>
          </p:nvPr>
        </p:nvSpPr>
        <p:spPr/>
        <p:txBody>
          <a:bodyPr/>
          <a:lstStyle/>
          <a:p>
            <a:pPr>
              <a:defRPr/>
            </a:pPr>
            <a:fld id="{BA559F2C-C693-406A-BB3D-942D168953FE}" type="slidenum">
              <a:rPr lang="en-IN" smtClean="0"/>
              <a:pPr>
                <a:defRPr/>
              </a:pPr>
              <a:t>‹#›</a:t>
            </a:fld>
            <a:endParaRPr lang="en-I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5" name="Rectangle 4"/>
          <p:cNvSpPr>
            <a:spLocks noChangeArrowheads="1"/>
          </p:cNvSpPr>
          <p:nvPr/>
        </p:nvSpPr>
        <p:spPr bwMode="white">
          <a:xfrm>
            <a:off x="8991600" y="3175"/>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6" name="Rectangle 5"/>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7" name="Rectangle 6"/>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1" name="Straight Connector 10"/>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endParaRPr>
          </a:p>
        </p:txBody>
      </p:sp>
      <p:sp>
        <p:nvSpPr>
          <p:cNvPr id="12" name="Rectangle 11"/>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15" name="Date Placeholder 27"/>
          <p:cNvSpPr>
            <a:spLocks noGrp="1"/>
          </p:cNvSpPr>
          <p:nvPr>
            <p:ph type="dt" sz="half" idx="10"/>
          </p:nvPr>
        </p:nvSpPr>
        <p:spPr/>
        <p:txBody>
          <a:bodyPr/>
          <a:lstStyle>
            <a:lvl1pPr>
              <a:defRPr/>
            </a:lvl1pPr>
          </a:lstStyle>
          <a:p>
            <a:pPr>
              <a:defRPr/>
            </a:pPr>
            <a:fld id="{7D023A8E-2F88-40C3-9D8A-5F94C123D3B4}" type="datetime1">
              <a:rPr lang="en-IN" smtClean="0"/>
              <a:t>04-08-2016</a:t>
            </a:fld>
            <a:endParaRPr lang="en-IN"/>
          </a:p>
        </p:txBody>
      </p:sp>
      <p:sp>
        <p:nvSpPr>
          <p:cNvPr id="16" name="Footer Placeholder 16"/>
          <p:cNvSpPr>
            <a:spLocks noGrp="1"/>
          </p:cNvSpPr>
          <p:nvPr>
            <p:ph type="ftr" sz="quarter" idx="11"/>
          </p:nvPr>
        </p:nvSpPr>
        <p:spPr/>
        <p:txBody>
          <a:bodyPr/>
          <a:lstStyle>
            <a:lvl1pPr>
              <a:defRPr/>
            </a:lvl1pPr>
          </a:lstStyle>
          <a:p>
            <a:pPr>
              <a:defRPr/>
            </a:pPr>
            <a:endParaRPr lang="en-IN"/>
          </a:p>
        </p:txBody>
      </p:sp>
      <p:sp>
        <p:nvSpPr>
          <p:cNvPr id="17" name="Slide Number Placeholder 28"/>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E5BE7DA3-57E1-443D-92A9-7902E3E3E1DB}" type="slidenum">
              <a:rPr lang="en-IN">
                <a:solidFill>
                  <a:srgbClr val="8CADAE">
                    <a:shade val="75000"/>
                  </a:srgbClr>
                </a:solidFill>
              </a:rPr>
              <a:pPr>
                <a:defRPr/>
              </a:pPr>
              <a:t>‹#›</a:t>
            </a:fld>
            <a:endParaRPr lang="en-IN">
              <a:solidFill>
                <a:srgbClr val="8CADAE">
                  <a:shade val="75000"/>
                </a:srgbClr>
              </a:solidFill>
            </a:endParaRPr>
          </a:p>
        </p:txBody>
      </p:sp>
    </p:spTree>
    <p:extLst>
      <p:ext uri="{BB962C8B-B14F-4D97-AF65-F5344CB8AC3E}">
        <p14:creationId xmlns:p14="http://schemas.microsoft.com/office/powerpoint/2010/main" val="1614013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lang="en-US" smtClean="0"/>
              <a:t>Click to edit Master title style</a:t>
            </a:r>
            <a:endParaRPr lang="en-US"/>
          </a:p>
        </p:txBody>
      </p:sp>
      <p:sp>
        <p:nvSpPr>
          <p:cNvPr id="8" name="Content Placeholder 7"/>
          <p:cNvSpPr>
            <a:spLocks noGrp="1"/>
          </p:cNvSpPr>
          <p:nvPr>
            <p:ph sz="quarter" idx="1"/>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B1A20B7-637C-42B4-86AD-BECE3731A575}" type="datetime1">
              <a:rPr lang="en-IN" smtClean="0"/>
              <a:t>04-08-2016</a:t>
            </a:fld>
            <a:endParaRPr lang="en-IN"/>
          </a:p>
        </p:txBody>
      </p:sp>
      <p:sp>
        <p:nvSpPr>
          <p:cNvPr id="5" name="Footer Placeholder 4"/>
          <p:cNvSpPr>
            <a:spLocks noGrp="1"/>
          </p:cNvSpPr>
          <p:nvPr>
            <p:ph type="ftr" sz="quarter" idx="11"/>
          </p:nvPr>
        </p:nvSpPr>
        <p:spPr/>
        <p:txBody>
          <a:bodyPr/>
          <a:lstStyle>
            <a:lvl1pPr>
              <a:defRPr/>
            </a:lvl1pPr>
          </a:lstStyle>
          <a:p>
            <a:pPr>
              <a:defRPr/>
            </a:pPr>
            <a:endParaRPr lang="en-IN"/>
          </a:p>
        </p:txBody>
      </p:sp>
      <p:sp>
        <p:nvSpPr>
          <p:cNvPr id="6" name="Slide Number Placeholder 5"/>
          <p:cNvSpPr>
            <a:spLocks noGrp="1"/>
          </p:cNvSpPr>
          <p:nvPr>
            <p:ph type="sldNum" sz="quarter" idx="12"/>
          </p:nvPr>
        </p:nvSpPr>
        <p:spPr>
          <a:xfrm>
            <a:off x="4362450" y="1027113"/>
            <a:ext cx="457200" cy="441325"/>
          </a:xfrm>
        </p:spPr>
        <p:txBody>
          <a:bodyPr/>
          <a:lstStyle>
            <a:lvl1pPr>
              <a:defRPr/>
            </a:lvl1pPr>
          </a:lstStyle>
          <a:p>
            <a:pPr>
              <a:defRPr/>
            </a:pPr>
            <a:fld id="{C9855DB2-587A-4776-B875-6D362CD9B070}" type="slidenum">
              <a:rPr lang="en-IN">
                <a:solidFill>
                  <a:srgbClr val="8CADAE">
                    <a:shade val="75000"/>
                  </a:srgbClr>
                </a:solidFill>
              </a:rPr>
              <a:pPr>
                <a:defRPr/>
              </a:pPr>
              <a:t>‹#›</a:t>
            </a:fld>
            <a:endParaRPr lang="en-IN">
              <a:solidFill>
                <a:srgbClr val="8CADAE">
                  <a:shade val="75000"/>
                </a:srgbClr>
              </a:solidFill>
            </a:endParaRPr>
          </a:p>
        </p:txBody>
      </p:sp>
    </p:spTree>
    <p:extLst>
      <p:ext uri="{BB962C8B-B14F-4D97-AF65-F5344CB8AC3E}">
        <p14:creationId xmlns:p14="http://schemas.microsoft.com/office/powerpoint/2010/main" val="29357623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5" name="Rectangle 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6" name="Rectangle 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7" name="Rectangle 6"/>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8" name="Rectangle 7"/>
          <p:cNvSpPr>
            <a:spLocks noChangeArrowheads="1"/>
          </p:cNvSpPr>
          <p:nvPr/>
        </p:nvSpPr>
        <p:spPr bwMode="white">
          <a:xfrm>
            <a:off x="152400" y="2286000"/>
            <a:ext cx="8832850" cy="304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9" name="Rectangle 8"/>
          <p:cNvSpPr>
            <a:spLocks noChangeArrowheads="1"/>
          </p:cNvSpPr>
          <p:nvPr/>
        </p:nvSpPr>
        <p:spPr bwMode="auto">
          <a:xfrm>
            <a:off x="155575" y="142875"/>
            <a:ext cx="8832850" cy="2139950"/>
          </a:xfrm>
          <a:prstGeom prst="rect">
            <a:avLst/>
          </a:prstGeom>
          <a:solidFill>
            <a:schemeClr val="accent1"/>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endParaRPr>
          </a:p>
        </p:txBody>
      </p:sp>
      <p:sp>
        <p:nvSpPr>
          <p:cNvPr id="12" name="Straight Connector 11"/>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5" name="Footer Placeholder 4"/>
          <p:cNvSpPr>
            <a:spLocks noGrp="1"/>
          </p:cNvSpPr>
          <p:nvPr>
            <p:ph type="ftr" sz="quarter" idx="10"/>
          </p:nvPr>
        </p:nvSpPr>
        <p:spPr/>
        <p:txBody>
          <a:bodyPr/>
          <a:lstStyle>
            <a:lvl1pPr>
              <a:defRPr/>
            </a:lvl1pPr>
          </a:lstStyle>
          <a:p>
            <a:pPr>
              <a:defRPr/>
            </a:pPr>
            <a:endParaRPr lang="en-IN"/>
          </a:p>
        </p:txBody>
      </p:sp>
      <p:sp>
        <p:nvSpPr>
          <p:cNvPr id="16" name="Date Placeholder 3"/>
          <p:cNvSpPr>
            <a:spLocks noGrp="1"/>
          </p:cNvSpPr>
          <p:nvPr>
            <p:ph type="dt" sz="half" idx="11"/>
          </p:nvPr>
        </p:nvSpPr>
        <p:spPr/>
        <p:txBody>
          <a:bodyPr/>
          <a:lstStyle>
            <a:lvl1pPr>
              <a:defRPr/>
            </a:lvl1pPr>
          </a:lstStyle>
          <a:p>
            <a:pPr>
              <a:defRPr/>
            </a:pPr>
            <a:fld id="{806E5938-F3B9-4868-9D43-B3162C13F1E7}" type="datetime1">
              <a:rPr lang="en-IN" smtClean="0"/>
              <a:t>04-08-2016</a:t>
            </a:fld>
            <a:endParaRPr lang="en-IN"/>
          </a:p>
        </p:txBody>
      </p:sp>
      <p:sp>
        <p:nvSpPr>
          <p:cNvPr id="17" name="Slide Number Placeholder 5"/>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987E6AAD-3099-487B-987E-C6DB9CAAC574}" type="slidenum">
              <a:rPr lang="en-IN">
                <a:solidFill>
                  <a:srgbClr val="8CADAE">
                    <a:shade val="75000"/>
                  </a:srgbClr>
                </a:solidFill>
              </a:rPr>
              <a:pPr>
                <a:defRPr/>
              </a:pPr>
              <a:t>‹#›</a:t>
            </a:fld>
            <a:endParaRPr lang="en-IN">
              <a:solidFill>
                <a:srgbClr val="8CADAE">
                  <a:shade val="75000"/>
                </a:srgbClr>
              </a:solidFill>
            </a:endParaRPr>
          </a:p>
        </p:txBody>
      </p:sp>
    </p:spTree>
    <p:extLst>
      <p:ext uri="{BB962C8B-B14F-4D97-AF65-F5344CB8AC3E}">
        <p14:creationId xmlns:p14="http://schemas.microsoft.com/office/powerpoint/2010/main" val="26656344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Straight Connector 4"/>
          <p:cNvSpPr>
            <a:spLocks noChangeShapeType="1"/>
          </p:cNvSpPr>
          <p:nvPr/>
        </p:nvSpPr>
        <p:spPr bwMode="auto">
          <a:xfrm flipV="1">
            <a:off x="4562475" y="1576388"/>
            <a:ext cx="9525" cy="4818062"/>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a:defRPr/>
            </a:pPr>
            <a:endParaRPr lang="en-US">
              <a:solidFill>
                <a:prstClr val="black"/>
              </a:solidFill>
            </a:endParaRPr>
          </a:p>
        </p:txBody>
      </p:sp>
      <p:sp>
        <p:nvSpPr>
          <p:cNvPr id="2" name="Title 1"/>
          <p:cNvSpPr>
            <a:spLocks noGrp="1"/>
          </p:cNvSpPr>
          <p:nvPr>
            <p:ph type="title"/>
          </p:nvPr>
        </p:nvSpPr>
        <p:spPr>
          <a:xfrm>
            <a:off x="301752" y="228600"/>
            <a:ext cx="8534400" cy="758952"/>
          </a:xfrm>
        </p:spPr>
        <p:txBody>
          <a:bodyPr/>
          <a:lstStyle/>
          <a:p>
            <a:r>
              <a:rPr lang="en-US" smtClean="0"/>
              <a:t>Click to edit Master title style</a:t>
            </a:r>
            <a:endParaRPr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4"/>
          <p:cNvSpPr>
            <a:spLocks noGrp="1"/>
          </p:cNvSpPr>
          <p:nvPr>
            <p:ph type="dt" sz="half" idx="10"/>
          </p:nvPr>
        </p:nvSpPr>
        <p:spPr>
          <a:xfrm>
            <a:off x="5791200" y="6410325"/>
            <a:ext cx="3044825" cy="365125"/>
          </a:xfrm>
        </p:spPr>
        <p:txBody>
          <a:bodyPr/>
          <a:lstStyle>
            <a:lvl1pPr>
              <a:defRPr/>
            </a:lvl1pPr>
          </a:lstStyle>
          <a:p>
            <a:pPr>
              <a:defRPr/>
            </a:pPr>
            <a:fld id="{CE0A28EE-828D-441E-A6AD-F7DACEB14835}" type="datetime1">
              <a:rPr lang="en-IN" smtClean="0"/>
              <a:t>04-08-2016</a:t>
            </a:fld>
            <a:endParaRPr lang="en-IN"/>
          </a:p>
        </p:txBody>
      </p:sp>
      <p:sp>
        <p:nvSpPr>
          <p:cNvPr id="7" name="Footer Placeholder 5"/>
          <p:cNvSpPr>
            <a:spLocks noGrp="1"/>
          </p:cNvSpPr>
          <p:nvPr>
            <p:ph type="ftr" sz="quarter" idx="11"/>
          </p:nvPr>
        </p:nvSpPr>
        <p:spPr/>
        <p:txBody>
          <a:bodyPr/>
          <a:lstStyle>
            <a:lvl1pPr>
              <a:defRPr/>
            </a:lvl1pPr>
          </a:lstStyle>
          <a:p>
            <a:pPr>
              <a:defRPr/>
            </a:pPr>
            <a:endParaRPr lang="en-IN"/>
          </a:p>
        </p:txBody>
      </p:sp>
      <p:sp>
        <p:nvSpPr>
          <p:cNvPr id="8" name="Slide Number Placeholder 6"/>
          <p:cNvSpPr>
            <a:spLocks noGrp="1"/>
          </p:cNvSpPr>
          <p:nvPr>
            <p:ph type="sldNum" sz="quarter" idx="12"/>
          </p:nvPr>
        </p:nvSpPr>
        <p:spPr/>
        <p:txBody>
          <a:bodyPr/>
          <a:lstStyle>
            <a:lvl1pPr>
              <a:defRPr/>
            </a:lvl1pPr>
          </a:lstStyle>
          <a:p>
            <a:pPr>
              <a:defRPr/>
            </a:pPr>
            <a:fld id="{41F9B59F-13BC-4133-A4B0-FEFC1D7B4CEB}" type="slidenum">
              <a:rPr lang="en-IN">
                <a:solidFill>
                  <a:srgbClr val="8CADAE">
                    <a:shade val="75000"/>
                  </a:srgbClr>
                </a:solidFill>
              </a:rPr>
              <a:pPr>
                <a:defRPr/>
              </a:pPr>
              <a:t>‹#›</a:t>
            </a:fld>
            <a:endParaRPr lang="en-IN">
              <a:solidFill>
                <a:srgbClr val="8CADAE">
                  <a:shade val="75000"/>
                </a:srgbClr>
              </a:solidFill>
            </a:endParaRPr>
          </a:p>
        </p:txBody>
      </p:sp>
    </p:spTree>
    <p:extLst>
      <p:ext uri="{BB962C8B-B14F-4D97-AF65-F5344CB8AC3E}">
        <p14:creationId xmlns:p14="http://schemas.microsoft.com/office/powerpoint/2010/main" val="8786938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Straight Connector 6"/>
          <p:cNvSpPr>
            <a:spLocks noChangeShapeType="1"/>
          </p:cNvSpPr>
          <p:nvPr/>
        </p:nvSpPr>
        <p:spPr bwMode="auto">
          <a:xfrm flipV="1">
            <a:off x="4572000" y="2200275"/>
            <a:ext cx="0" cy="4187825"/>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a:defRPr/>
            </a:pPr>
            <a:endParaRPr lang="en-US">
              <a:solidFill>
                <a:prstClr val="black"/>
              </a:solidFill>
            </a:endParaRPr>
          </a:p>
        </p:txBody>
      </p:sp>
      <p:sp>
        <p:nvSpPr>
          <p:cNvPr id="8" name="Rectangle 7"/>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9" name="Rectangle 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1" name="Rectangle 10"/>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2" name="Rectangle 11"/>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3" name="Rectangle 12"/>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4" name="Straight Connector 13"/>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endParaRPr>
          </a:p>
        </p:txBody>
      </p:sp>
      <p:sp>
        <p:nvSpPr>
          <p:cNvPr id="15" name="Rectangle 14"/>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endParaRPr>
          </a:p>
        </p:txBody>
      </p:sp>
      <p:sp>
        <p:nvSpPr>
          <p:cNvPr id="16" name="Oval 15"/>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7" name="Oval 16"/>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4" name="Content Placeholder 23"/>
          <p:cNvSpPr>
            <a:spLocks noGrp="1"/>
          </p:cNvSpPr>
          <p:nvPr>
            <p:ph sz="quarter" idx="2"/>
          </p:nvPr>
        </p:nvSpPr>
        <p:spPr>
          <a:xfrm>
            <a:off x="301752" y="2471383"/>
            <a:ext cx="4041648" cy="38184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6" name="Content Placeholder 25"/>
          <p:cNvSpPr>
            <a:spLocks noGrp="1"/>
          </p:cNvSpPr>
          <p:nvPr>
            <p:ph sz="quarter" idx="4"/>
          </p:nvPr>
        </p:nvSpPr>
        <p:spPr>
          <a:xfrm>
            <a:off x="4800600" y="2471383"/>
            <a:ext cx="4038600" cy="38221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3" name="Title 22"/>
          <p:cNvSpPr>
            <a:spLocks noGrp="1"/>
          </p:cNvSpPr>
          <p:nvPr>
            <p:ph type="title"/>
          </p:nvPr>
        </p:nvSpPr>
        <p:spPr/>
        <p:txBody>
          <a:bodyPr rtlCol="0"/>
          <a:lstStyle/>
          <a:p>
            <a:r>
              <a:rPr lang="en-US" smtClean="0"/>
              <a:t>Click to edit Master title style</a:t>
            </a:r>
            <a:endParaRPr lang="en-US"/>
          </a:p>
        </p:txBody>
      </p:sp>
      <p:sp>
        <p:nvSpPr>
          <p:cNvPr id="18" name="Date Placeholder 6"/>
          <p:cNvSpPr>
            <a:spLocks noGrp="1"/>
          </p:cNvSpPr>
          <p:nvPr>
            <p:ph type="dt" sz="half" idx="10"/>
          </p:nvPr>
        </p:nvSpPr>
        <p:spPr/>
        <p:txBody>
          <a:bodyPr/>
          <a:lstStyle>
            <a:lvl1pPr>
              <a:defRPr/>
            </a:lvl1pPr>
          </a:lstStyle>
          <a:p>
            <a:pPr>
              <a:defRPr/>
            </a:pPr>
            <a:fld id="{58991A13-9522-4AFB-9049-2084582DCEC6}" type="datetime1">
              <a:rPr lang="en-IN" smtClean="0"/>
              <a:t>04-08-2016</a:t>
            </a:fld>
            <a:endParaRPr lang="en-IN"/>
          </a:p>
        </p:txBody>
      </p:sp>
      <p:sp>
        <p:nvSpPr>
          <p:cNvPr id="19" name="Footer Placeholder 7"/>
          <p:cNvSpPr>
            <a:spLocks noGrp="1"/>
          </p:cNvSpPr>
          <p:nvPr>
            <p:ph type="ftr" sz="quarter" idx="11"/>
          </p:nvPr>
        </p:nvSpPr>
        <p:spPr>
          <a:xfrm>
            <a:off x="304800" y="6410325"/>
            <a:ext cx="3581400" cy="365125"/>
          </a:xfrm>
        </p:spPr>
        <p:txBody>
          <a:bodyPr/>
          <a:lstStyle>
            <a:lvl1pPr>
              <a:defRPr/>
            </a:lvl1pPr>
          </a:lstStyle>
          <a:p>
            <a:pPr>
              <a:defRPr/>
            </a:pPr>
            <a:endParaRPr lang="en-IN"/>
          </a:p>
        </p:txBody>
      </p:sp>
      <p:sp>
        <p:nvSpPr>
          <p:cNvPr id="20" name="Slide Number Placeholder 8"/>
          <p:cNvSpPr>
            <a:spLocks noGrp="1"/>
          </p:cNvSpPr>
          <p:nvPr>
            <p:ph type="sldNum" sz="quarter" idx="12"/>
          </p:nvPr>
        </p:nvSpPr>
        <p:spPr>
          <a:xfrm>
            <a:off x="4343400" y="1042988"/>
            <a:ext cx="457200" cy="441325"/>
          </a:xfrm>
        </p:spPr>
        <p:txBody>
          <a:bodyPr/>
          <a:lstStyle>
            <a:lvl1pPr algn="ctr">
              <a:defRPr/>
            </a:lvl1pPr>
          </a:lstStyle>
          <a:p>
            <a:pPr>
              <a:defRPr/>
            </a:pPr>
            <a:fld id="{1AE89621-D6A4-4A59-8188-7FECF4A08A5D}" type="slidenum">
              <a:rPr lang="en-IN">
                <a:solidFill>
                  <a:srgbClr val="8CADAE">
                    <a:shade val="75000"/>
                  </a:srgbClr>
                </a:solidFill>
              </a:rPr>
              <a:pPr>
                <a:defRPr/>
              </a:pPr>
              <a:t>‹#›</a:t>
            </a:fld>
            <a:endParaRPr lang="en-IN">
              <a:solidFill>
                <a:srgbClr val="8CADAE">
                  <a:shade val="75000"/>
                </a:srgbClr>
              </a:solidFill>
            </a:endParaRPr>
          </a:p>
        </p:txBody>
      </p:sp>
    </p:spTree>
    <p:extLst>
      <p:ext uri="{BB962C8B-B14F-4D97-AF65-F5344CB8AC3E}">
        <p14:creationId xmlns:p14="http://schemas.microsoft.com/office/powerpoint/2010/main" val="18069386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3A7CDF54-91D0-41EE-B541-11DEE17C286F}" type="datetime1">
              <a:rPr lang="en-IN" smtClean="0"/>
              <a:t>04-08-2016</a:t>
            </a:fld>
            <a:endParaRPr lang="en-IN"/>
          </a:p>
        </p:txBody>
      </p:sp>
      <p:sp>
        <p:nvSpPr>
          <p:cNvPr id="4" name="Footer Placeholder 3"/>
          <p:cNvSpPr>
            <a:spLocks noGrp="1"/>
          </p:cNvSpPr>
          <p:nvPr>
            <p:ph type="ftr" sz="quarter" idx="11"/>
          </p:nvPr>
        </p:nvSpPr>
        <p:spPr/>
        <p:txBody>
          <a:bodyPr/>
          <a:lstStyle>
            <a:lvl1pPr>
              <a:defRPr/>
            </a:lvl1pPr>
          </a:lstStyle>
          <a:p>
            <a:pPr>
              <a:defRPr/>
            </a:pPr>
            <a:endParaRPr lang="en-IN"/>
          </a:p>
        </p:txBody>
      </p:sp>
      <p:sp>
        <p:nvSpPr>
          <p:cNvPr id="5" name="Slide Number Placeholder 4"/>
          <p:cNvSpPr>
            <a:spLocks noGrp="1"/>
          </p:cNvSpPr>
          <p:nvPr>
            <p:ph type="sldNum" sz="quarter" idx="12"/>
          </p:nvPr>
        </p:nvSpPr>
        <p:spPr>
          <a:xfrm>
            <a:off x="4343400" y="1036638"/>
            <a:ext cx="457200" cy="441325"/>
          </a:xfrm>
        </p:spPr>
        <p:txBody>
          <a:bodyPr/>
          <a:lstStyle>
            <a:lvl1pPr>
              <a:defRPr/>
            </a:lvl1pPr>
          </a:lstStyle>
          <a:p>
            <a:pPr>
              <a:defRPr/>
            </a:pPr>
            <a:fld id="{BFA2A79C-B48C-4CC4-9749-475E7CB8E85D}" type="slidenum">
              <a:rPr lang="en-IN">
                <a:solidFill>
                  <a:srgbClr val="8CADAE">
                    <a:shade val="75000"/>
                  </a:srgbClr>
                </a:solidFill>
              </a:rPr>
              <a:pPr>
                <a:defRPr/>
              </a:pPr>
              <a:t>‹#›</a:t>
            </a:fld>
            <a:endParaRPr lang="en-IN">
              <a:solidFill>
                <a:srgbClr val="8CADAE">
                  <a:shade val="75000"/>
                </a:srgbClr>
              </a:solidFill>
            </a:endParaRPr>
          </a:p>
        </p:txBody>
      </p:sp>
    </p:spTree>
    <p:extLst>
      <p:ext uri="{BB962C8B-B14F-4D97-AF65-F5344CB8AC3E}">
        <p14:creationId xmlns:p14="http://schemas.microsoft.com/office/powerpoint/2010/main" val="8054479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3" name="Rectangle 2"/>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4" name="Rectangle 3"/>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5" name="Rectangle 4"/>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6" name="Rectangle 5"/>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7" name="Rectangle 6"/>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endParaRPr>
          </a:p>
        </p:txBody>
      </p:sp>
      <p:sp>
        <p:nvSpPr>
          <p:cNvPr id="8" name="Date Placeholder 1"/>
          <p:cNvSpPr>
            <a:spLocks noGrp="1"/>
          </p:cNvSpPr>
          <p:nvPr>
            <p:ph type="dt" sz="half" idx="10"/>
          </p:nvPr>
        </p:nvSpPr>
        <p:spPr/>
        <p:txBody>
          <a:bodyPr/>
          <a:lstStyle>
            <a:lvl1pPr>
              <a:defRPr/>
            </a:lvl1pPr>
          </a:lstStyle>
          <a:p>
            <a:pPr>
              <a:defRPr/>
            </a:pPr>
            <a:fld id="{8DC52873-AC64-4748-A52A-A1824BDAA0D0}" type="datetime1">
              <a:rPr lang="en-IN" smtClean="0"/>
              <a:t>04-08-2016</a:t>
            </a:fld>
            <a:endParaRPr lang="en-IN"/>
          </a:p>
        </p:txBody>
      </p:sp>
      <p:sp>
        <p:nvSpPr>
          <p:cNvPr id="9" name="Footer Placeholder 2"/>
          <p:cNvSpPr>
            <a:spLocks noGrp="1"/>
          </p:cNvSpPr>
          <p:nvPr>
            <p:ph type="ftr" sz="quarter" idx="11"/>
          </p:nvPr>
        </p:nvSpPr>
        <p:spPr/>
        <p:txBody>
          <a:bodyPr/>
          <a:lstStyle>
            <a:lvl1pPr>
              <a:defRPr/>
            </a:lvl1pPr>
          </a:lstStyle>
          <a:p>
            <a:pPr>
              <a:defRPr/>
            </a:pPr>
            <a:endParaRPr lang="en-IN"/>
          </a:p>
        </p:txBody>
      </p:sp>
      <p:sp>
        <p:nvSpPr>
          <p:cNvPr id="10" name="Slide Number Placeholder 3"/>
          <p:cNvSpPr>
            <a:spLocks noGrp="1"/>
          </p:cNvSpPr>
          <p:nvPr>
            <p:ph type="sldNum" sz="quarter" idx="12"/>
          </p:nvPr>
        </p:nvSpPr>
        <p:spPr>
          <a:xfrm>
            <a:off x="4267200" y="6324600"/>
            <a:ext cx="609600" cy="441325"/>
          </a:xfrm>
        </p:spPr>
        <p:txBody>
          <a:bodyPr/>
          <a:lstStyle>
            <a:lvl1pPr>
              <a:defRPr>
                <a:solidFill>
                  <a:srgbClr val="FFFFFF"/>
                </a:solidFill>
              </a:defRPr>
            </a:lvl1pPr>
          </a:lstStyle>
          <a:p>
            <a:pPr>
              <a:defRPr/>
            </a:pPr>
            <a:fld id="{7E1E9778-DB1F-4841-84A9-D408579BEAF7}" type="slidenum">
              <a:rPr lang="en-IN"/>
              <a:pPr>
                <a:defRPr/>
              </a:pPr>
              <a:t>‹#›</a:t>
            </a:fld>
            <a:endParaRPr lang="en-IN"/>
          </a:p>
        </p:txBody>
      </p:sp>
    </p:spTree>
    <p:extLst>
      <p:ext uri="{BB962C8B-B14F-4D97-AF65-F5344CB8AC3E}">
        <p14:creationId xmlns:p14="http://schemas.microsoft.com/office/powerpoint/2010/main" val="13862646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4"/>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6" name="Rectangle 5"/>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7" name="Rectangle 6"/>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8" name="Rectangle 7"/>
          <p:cNvSpPr>
            <a:spLocks noChangeArrowheads="1"/>
          </p:cNvSpPr>
          <p:nvPr/>
        </p:nvSpPr>
        <p:spPr bwMode="white">
          <a:xfrm>
            <a:off x="0" y="0"/>
            <a:ext cx="9144000" cy="119063"/>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0" name="Rectangle 9"/>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endParaRPr>
          </a:p>
        </p:txBody>
      </p:sp>
      <p:sp>
        <p:nvSpPr>
          <p:cNvPr id="12" name="Straight Connector 11"/>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endParaRPr>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2" name="Title 1"/>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20" name="Content Placeholder 19"/>
          <p:cNvSpPr>
            <a:spLocks noGrp="1"/>
          </p:cNvSpPr>
          <p:nvPr>
            <p:ph sz="quarter" idx="1"/>
          </p:nvPr>
        </p:nvSpPr>
        <p:spPr>
          <a:xfrm>
            <a:off x="3124200" y="685800"/>
            <a:ext cx="56388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Slide Number Placeholder 6"/>
          <p:cNvSpPr>
            <a:spLocks noGrp="1"/>
          </p:cNvSpPr>
          <p:nvPr>
            <p:ph type="sldNum" sz="quarter" idx="10"/>
          </p:nvPr>
        </p:nvSpPr>
        <p:spPr>
          <a:xfrm>
            <a:off x="1371600" y="312738"/>
            <a:ext cx="457200" cy="441325"/>
          </a:xfrm>
        </p:spPr>
        <p:txBody>
          <a:bodyPr/>
          <a:lstStyle>
            <a:lvl1pPr>
              <a:defRPr>
                <a:solidFill>
                  <a:schemeClr val="accent3">
                    <a:shade val="75000"/>
                  </a:schemeClr>
                </a:solidFill>
              </a:defRPr>
            </a:lvl1pPr>
          </a:lstStyle>
          <a:p>
            <a:pPr>
              <a:defRPr/>
            </a:pPr>
            <a:fld id="{2C539615-B991-45FC-A5C0-3FEA87FC1EAC}" type="slidenum">
              <a:rPr lang="en-IN">
                <a:solidFill>
                  <a:srgbClr val="8CADAE">
                    <a:shade val="75000"/>
                  </a:srgbClr>
                </a:solidFill>
              </a:rPr>
              <a:pPr>
                <a:defRPr/>
              </a:pPr>
              <a:t>‹#›</a:t>
            </a:fld>
            <a:endParaRPr lang="en-IN">
              <a:solidFill>
                <a:srgbClr val="8CADAE">
                  <a:shade val="75000"/>
                </a:srgbClr>
              </a:solidFill>
            </a:endParaRPr>
          </a:p>
        </p:txBody>
      </p:sp>
      <p:sp>
        <p:nvSpPr>
          <p:cNvPr id="17" name="Date Placeholder 4"/>
          <p:cNvSpPr>
            <a:spLocks noGrp="1"/>
          </p:cNvSpPr>
          <p:nvPr>
            <p:ph type="dt" sz="half" idx="11"/>
          </p:nvPr>
        </p:nvSpPr>
        <p:spPr/>
        <p:txBody>
          <a:bodyPr/>
          <a:lstStyle>
            <a:lvl1pPr>
              <a:defRPr/>
            </a:lvl1pPr>
          </a:lstStyle>
          <a:p>
            <a:pPr>
              <a:defRPr/>
            </a:pPr>
            <a:fld id="{31C0312C-8DC7-4B68-A172-743DAE0EA2FE}" type="datetime1">
              <a:rPr lang="en-IN" smtClean="0"/>
              <a:t>04-08-2016</a:t>
            </a:fld>
            <a:endParaRPr lang="en-IN"/>
          </a:p>
        </p:txBody>
      </p:sp>
      <p:sp>
        <p:nvSpPr>
          <p:cNvPr id="18" name="Footer Placeholder 5"/>
          <p:cNvSpPr>
            <a:spLocks noGrp="1"/>
          </p:cNvSpPr>
          <p:nvPr>
            <p:ph type="ftr" sz="quarter" idx="12"/>
          </p:nvPr>
        </p:nvSpPr>
        <p:spPr>
          <a:xfrm>
            <a:off x="301625" y="6410325"/>
            <a:ext cx="3382963" cy="366713"/>
          </a:xfrm>
        </p:spPr>
        <p:txBody>
          <a:bodyPr/>
          <a:lstStyle>
            <a:lvl1pPr>
              <a:defRPr/>
            </a:lvl1pPr>
          </a:lstStyle>
          <a:p>
            <a:pPr>
              <a:defRPr/>
            </a:pPr>
            <a:endParaRPr lang="en-IN"/>
          </a:p>
        </p:txBody>
      </p:sp>
    </p:spTree>
    <p:extLst>
      <p:ext uri="{BB962C8B-B14F-4D97-AF65-F5344CB8AC3E}">
        <p14:creationId xmlns:p14="http://schemas.microsoft.com/office/powerpoint/2010/main" val="1252370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8D877526-230A-4E14-8F85-57DF6F2C8A75}" type="datetime1">
              <a:rPr lang="en-IN" smtClean="0"/>
              <a:t>04-08-2016</a:t>
            </a:fld>
            <a:endParaRPr lang="en-IN"/>
          </a:p>
        </p:txBody>
      </p:sp>
      <p:sp>
        <p:nvSpPr>
          <p:cNvPr id="5" name="Footer Placeholder 4"/>
          <p:cNvSpPr>
            <a:spLocks noGrp="1"/>
          </p:cNvSpPr>
          <p:nvPr>
            <p:ph type="ftr" sz="quarter" idx="11"/>
          </p:nvPr>
        </p:nvSpPr>
        <p:spPr/>
        <p:txBody>
          <a:bodyPr/>
          <a:lstStyle/>
          <a:p>
            <a:pPr>
              <a:defRPr/>
            </a:pPr>
            <a:endParaRPr lang="en-IN"/>
          </a:p>
        </p:txBody>
      </p:sp>
      <p:sp>
        <p:nvSpPr>
          <p:cNvPr id="6" name="Slide Number Placeholder 5"/>
          <p:cNvSpPr>
            <a:spLocks noGrp="1"/>
          </p:cNvSpPr>
          <p:nvPr>
            <p:ph type="sldNum" sz="quarter" idx="12"/>
          </p:nvPr>
        </p:nvSpPr>
        <p:spPr/>
        <p:txBody>
          <a:bodyPr/>
          <a:lstStyle/>
          <a:p>
            <a:pPr>
              <a:defRPr/>
            </a:pPr>
            <a:fld id="{3732E4BE-DA6D-4C55-A426-742102D967F7}" type="slidenum">
              <a:rPr lang="en-IN" smtClean="0"/>
              <a:pPr>
                <a:defRPr/>
              </a:pPr>
              <a:t>‹#›</a:t>
            </a:fld>
            <a:endParaRPr lang="en-IN"/>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endParaRPr>
          </a:p>
        </p:txBody>
      </p:sp>
      <p:sp>
        <p:nvSpPr>
          <p:cNvPr id="6" name="Rectangle 5"/>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7" name="Rectangle 6"/>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8" name="Rectangle 7"/>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dirty="0">
              <a:solidFill>
                <a:prstClr val="black"/>
              </a:solidFill>
            </a:endParaRPr>
          </a:p>
        </p:txBody>
      </p:sp>
      <p:sp>
        <p:nvSpPr>
          <p:cNvPr id="10" name="Rectangle 9"/>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1" name="Rectangle 10"/>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2" name="Rectangle 11"/>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endParaRPr>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16" name="Slide Number Placeholder 6"/>
          <p:cNvSpPr>
            <a:spLocks noGrp="1"/>
          </p:cNvSpPr>
          <p:nvPr>
            <p:ph type="sldNum" sz="quarter" idx="10"/>
          </p:nvPr>
        </p:nvSpPr>
        <p:spPr>
          <a:xfrm>
            <a:off x="1371600" y="312738"/>
            <a:ext cx="457200" cy="441325"/>
          </a:xfrm>
        </p:spPr>
        <p:txBody>
          <a:bodyPr/>
          <a:lstStyle>
            <a:lvl1pPr>
              <a:defRPr/>
            </a:lvl1pPr>
          </a:lstStyle>
          <a:p>
            <a:pPr>
              <a:defRPr/>
            </a:pPr>
            <a:fld id="{BA65D5B8-7BDE-444C-8E93-B9DE5739E2B6}" type="slidenum">
              <a:rPr lang="en-IN">
                <a:solidFill>
                  <a:srgbClr val="8CADAE">
                    <a:shade val="75000"/>
                  </a:srgbClr>
                </a:solidFill>
              </a:rPr>
              <a:pPr>
                <a:defRPr/>
              </a:pPr>
              <a:t>‹#›</a:t>
            </a:fld>
            <a:endParaRPr lang="en-IN">
              <a:solidFill>
                <a:srgbClr val="8CADAE">
                  <a:shade val="75000"/>
                </a:srgbClr>
              </a:solidFill>
            </a:endParaRPr>
          </a:p>
        </p:txBody>
      </p:sp>
      <p:sp>
        <p:nvSpPr>
          <p:cNvPr id="17" name="Date Placeholder 4"/>
          <p:cNvSpPr>
            <a:spLocks noGrp="1"/>
          </p:cNvSpPr>
          <p:nvPr>
            <p:ph type="dt" sz="half" idx="11"/>
          </p:nvPr>
        </p:nvSpPr>
        <p:spPr>
          <a:xfrm>
            <a:off x="5788025" y="6405563"/>
            <a:ext cx="3044825" cy="365125"/>
          </a:xfrm>
        </p:spPr>
        <p:txBody>
          <a:bodyPr/>
          <a:lstStyle>
            <a:lvl1pPr>
              <a:defRPr/>
            </a:lvl1pPr>
          </a:lstStyle>
          <a:p>
            <a:pPr>
              <a:defRPr/>
            </a:pPr>
            <a:fld id="{B9829181-1BAD-4C5A-87F4-9EC0F5262443}" type="datetime1">
              <a:rPr lang="en-IN" smtClean="0"/>
              <a:t>04-08-2016</a:t>
            </a:fld>
            <a:endParaRPr lang="en-IN"/>
          </a:p>
        </p:txBody>
      </p:sp>
      <p:sp>
        <p:nvSpPr>
          <p:cNvPr id="18" name="Footer Placeholder 5"/>
          <p:cNvSpPr>
            <a:spLocks noGrp="1"/>
          </p:cNvSpPr>
          <p:nvPr>
            <p:ph type="ftr" sz="quarter" idx="12"/>
          </p:nvPr>
        </p:nvSpPr>
        <p:spPr>
          <a:xfrm>
            <a:off x="301625" y="6410325"/>
            <a:ext cx="3584575" cy="366713"/>
          </a:xfrm>
        </p:spPr>
        <p:txBody>
          <a:bodyPr/>
          <a:lstStyle>
            <a:lvl1pPr>
              <a:defRPr/>
            </a:lvl1pPr>
          </a:lstStyle>
          <a:p>
            <a:pPr>
              <a:defRPr/>
            </a:pPr>
            <a:endParaRPr lang="en-IN"/>
          </a:p>
        </p:txBody>
      </p:sp>
    </p:spTree>
    <p:extLst>
      <p:ext uri="{BB962C8B-B14F-4D97-AF65-F5344CB8AC3E}">
        <p14:creationId xmlns:p14="http://schemas.microsoft.com/office/powerpoint/2010/main" val="12062644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45C72CD4-B7AA-4F63-86B7-E4857173D93C}" type="datetime1">
              <a:rPr lang="en-IN" smtClean="0"/>
              <a:t>04-08-2016</a:t>
            </a:fld>
            <a:endParaRPr lang="en-IN"/>
          </a:p>
        </p:txBody>
      </p:sp>
      <p:sp>
        <p:nvSpPr>
          <p:cNvPr id="5" name="Footer Placeholder 2"/>
          <p:cNvSpPr>
            <a:spLocks noGrp="1"/>
          </p:cNvSpPr>
          <p:nvPr>
            <p:ph type="ftr" sz="quarter" idx="11"/>
          </p:nvPr>
        </p:nvSpPr>
        <p:spPr/>
        <p:txBody>
          <a:bodyPr/>
          <a:lstStyle>
            <a:lvl1pPr>
              <a:defRPr/>
            </a:lvl1pPr>
          </a:lstStyle>
          <a:p>
            <a:pPr>
              <a:defRPr/>
            </a:pPr>
            <a:endParaRPr lang="en-IN"/>
          </a:p>
        </p:txBody>
      </p:sp>
      <p:sp>
        <p:nvSpPr>
          <p:cNvPr id="6" name="Slide Number Placeholder 22"/>
          <p:cNvSpPr>
            <a:spLocks noGrp="1"/>
          </p:cNvSpPr>
          <p:nvPr>
            <p:ph type="sldNum" sz="quarter" idx="12"/>
          </p:nvPr>
        </p:nvSpPr>
        <p:spPr/>
        <p:txBody>
          <a:bodyPr/>
          <a:lstStyle>
            <a:lvl1pPr>
              <a:defRPr/>
            </a:lvl1pPr>
          </a:lstStyle>
          <a:p>
            <a:pPr>
              <a:defRPr/>
            </a:pPr>
            <a:fld id="{6B9DB610-B74B-4ADF-8F06-F12758235EA2}" type="slidenum">
              <a:rPr lang="en-IN">
                <a:solidFill>
                  <a:srgbClr val="8CADAE">
                    <a:shade val="75000"/>
                  </a:srgbClr>
                </a:solidFill>
              </a:rPr>
              <a:pPr>
                <a:defRPr/>
              </a:pPr>
              <a:t>‹#›</a:t>
            </a:fld>
            <a:endParaRPr lang="en-IN">
              <a:solidFill>
                <a:srgbClr val="8CADAE">
                  <a:shade val="75000"/>
                </a:srgbClr>
              </a:solidFill>
            </a:endParaRPr>
          </a:p>
        </p:txBody>
      </p:sp>
    </p:spTree>
    <p:extLst>
      <p:ext uri="{BB962C8B-B14F-4D97-AF65-F5344CB8AC3E}">
        <p14:creationId xmlns:p14="http://schemas.microsoft.com/office/powerpoint/2010/main" val="34464728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5" name="Rectangle 4"/>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6" name="Rectangle 5"/>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7" name="Rectangle 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8" name="Rectangle 7"/>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9" name="Rectangle 8"/>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endParaRPr>
          </a:p>
        </p:txBody>
      </p:sp>
      <p:sp>
        <p:nvSpPr>
          <p:cNvPr id="10" name="Straight Connector 9"/>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endParaRPr>
          </a:p>
        </p:txBody>
      </p:sp>
      <p:sp>
        <p:nvSpPr>
          <p:cNvPr id="11" name="Oval 10"/>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2" name="Oval 11"/>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3" name="Vertical Text Placeholder 2"/>
          <p:cNvSpPr>
            <a:spLocks noGrp="1"/>
          </p:cNvSpPr>
          <p:nvPr>
            <p:ph type="body" orient="vert" idx="1"/>
          </p:nvPr>
        </p:nvSpPr>
        <p:spPr>
          <a:xfrm>
            <a:off x="304800" y="304800"/>
            <a:ext cx="6553200" cy="582136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lang="en-US" smtClean="0"/>
              <a:t>Click to edit Master title style</a:t>
            </a:r>
            <a:endParaRPr lang="en-US"/>
          </a:p>
        </p:txBody>
      </p:sp>
      <p:sp>
        <p:nvSpPr>
          <p:cNvPr id="13" name="Slide Number Placeholder 5"/>
          <p:cNvSpPr>
            <a:spLocks noGrp="1"/>
          </p:cNvSpPr>
          <p:nvPr>
            <p:ph type="sldNum" sz="quarter" idx="10"/>
          </p:nvPr>
        </p:nvSpPr>
        <p:spPr>
          <a:xfrm>
            <a:off x="6915150" y="3009900"/>
            <a:ext cx="457200" cy="441325"/>
          </a:xfrm>
        </p:spPr>
        <p:txBody>
          <a:bodyPr/>
          <a:lstStyle>
            <a:lvl1pPr>
              <a:defRPr/>
            </a:lvl1pPr>
          </a:lstStyle>
          <a:p>
            <a:pPr>
              <a:defRPr/>
            </a:pPr>
            <a:fld id="{459360CF-D487-460B-9B3A-54B85B0B0D5C}" type="slidenum">
              <a:rPr lang="en-IN">
                <a:solidFill>
                  <a:srgbClr val="8CADAE">
                    <a:shade val="75000"/>
                  </a:srgbClr>
                </a:solidFill>
              </a:rPr>
              <a:pPr>
                <a:defRPr/>
              </a:pPr>
              <a:t>‹#›</a:t>
            </a:fld>
            <a:endParaRPr lang="en-IN">
              <a:solidFill>
                <a:srgbClr val="8CADAE">
                  <a:shade val="75000"/>
                </a:srgbClr>
              </a:solidFill>
            </a:endParaRPr>
          </a:p>
        </p:txBody>
      </p:sp>
      <p:sp>
        <p:nvSpPr>
          <p:cNvPr id="14" name="Date Placeholder 3"/>
          <p:cNvSpPr>
            <a:spLocks noGrp="1"/>
          </p:cNvSpPr>
          <p:nvPr>
            <p:ph type="dt" sz="half" idx="11"/>
          </p:nvPr>
        </p:nvSpPr>
        <p:spPr/>
        <p:txBody>
          <a:bodyPr/>
          <a:lstStyle>
            <a:lvl1pPr>
              <a:defRPr/>
            </a:lvl1pPr>
          </a:lstStyle>
          <a:p>
            <a:pPr>
              <a:defRPr/>
            </a:pPr>
            <a:fld id="{A5AFC14A-71BC-4464-B94A-FCB5B2AE3D63}" type="datetime1">
              <a:rPr lang="en-IN" smtClean="0"/>
              <a:t>04-08-2016</a:t>
            </a:fld>
            <a:endParaRPr lang="en-IN"/>
          </a:p>
        </p:txBody>
      </p:sp>
      <p:sp>
        <p:nvSpPr>
          <p:cNvPr id="15" name="Footer Placeholder 4"/>
          <p:cNvSpPr>
            <a:spLocks noGrp="1"/>
          </p:cNvSpPr>
          <p:nvPr>
            <p:ph type="ftr" sz="quarter" idx="12"/>
          </p:nvPr>
        </p:nvSpPr>
        <p:spPr/>
        <p:txBody>
          <a:bodyPr/>
          <a:lstStyle>
            <a:lvl1pPr>
              <a:defRPr/>
            </a:lvl1pPr>
          </a:lstStyle>
          <a:p>
            <a:pPr>
              <a:defRPr/>
            </a:pPr>
            <a:endParaRPr lang="en-IN"/>
          </a:p>
        </p:txBody>
      </p:sp>
    </p:spTree>
    <p:extLst>
      <p:ext uri="{BB962C8B-B14F-4D97-AF65-F5344CB8AC3E}">
        <p14:creationId xmlns:p14="http://schemas.microsoft.com/office/powerpoint/2010/main" val="22695844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547F7661-7085-4474-A543-311C5CC271BF}" type="datetime1">
              <a:rPr lang="en-IN" smtClean="0"/>
              <a:t>04-08-2016</a:t>
            </a:fld>
            <a:endParaRPr lang="en-IN"/>
          </a:p>
        </p:txBody>
      </p:sp>
      <p:sp>
        <p:nvSpPr>
          <p:cNvPr id="5" name="Footer Placeholder 4"/>
          <p:cNvSpPr>
            <a:spLocks noGrp="1"/>
          </p:cNvSpPr>
          <p:nvPr>
            <p:ph type="ftr" sz="quarter" idx="11"/>
          </p:nvPr>
        </p:nvSpPr>
        <p:spPr/>
        <p:txBody>
          <a:bodyPr/>
          <a:lstStyle/>
          <a:p>
            <a:pPr>
              <a:defRPr/>
            </a:pPr>
            <a:endParaRPr lang="en-IN"/>
          </a:p>
        </p:txBody>
      </p:sp>
      <p:sp>
        <p:nvSpPr>
          <p:cNvPr id="6" name="Slide Number Placeholder 5"/>
          <p:cNvSpPr>
            <a:spLocks noGrp="1"/>
          </p:cNvSpPr>
          <p:nvPr>
            <p:ph type="sldNum" sz="quarter" idx="12"/>
          </p:nvPr>
        </p:nvSpPr>
        <p:spPr/>
        <p:txBody>
          <a:bodyPr/>
          <a:lstStyle/>
          <a:p>
            <a:pPr>
              <a:defRPr/>
            </a:pPr>
            <a:fld id="{22345DCA-8CB4-479D-A6F8-E99B7BB6F84F}" type="slidenum">
              <a:rPr lang="en-IN" smtClean="0"/>
              <a:pPr>
                <a:defRPr/>
              </a:pPr>
              <a:t>‹#›</a:t>
            </a:fld>
            <a:endParaRPr lang="en-IN"/>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fld id="{FF38A7C6-1711-481A-90E2-86669AD60943}" type="datetime1">
              <a:rPr lang="en-IN" smtClean="0"/>
              <a:t>04-08-2016</a:t>
            </a:fld>
            <a:endParaRPr lang="en-IN"/>
          </a:p>
        </p:txBody>
      </p:sp>
      <p:sp>
        <p:nvSpPr>
          <p:cNvPr id="6" name="Footer Placeholder 5"/>
          <p:cNvSpPr>
            <a:spLocks noGrp="1"/>
          </p:cNvSpPr>
          <p:nvPr>
            <p:ph type="ftr" sz="quarter" idx="11"/>
          </p:nvPr>
        </p:nvSpPr>
        <p:spPr/>
        <p:txBody>
          <a:bodyPr/>
          <a:lstStyle/>
          <a:p>
            <a:pPr>
              <a:defRPr/>
            </a:pPr>
            <a:endParaRPr lang="en-IN"/>
          </a:p>
        </p:txBody>
      </p:sp>
      <p:sp>
        <p:nvSpPr>
          <p:cNvPr id="7" name="Slide Number Placeholder 6"/>
          <p:cNvSpPr>
            <a:spLocks noGrp="1"/>
          </p:cNvSpPr>
          <p:nvPr>
            <p:ph type="sldNum" sz="quarter" idx="12"/>
          </p:nvPr>
        </p:nvSpPr>
        <p:spPr/>
        <p:txBody>
          <a:bodyPr/>
          <a:lstStyle/>
          <a:p>
            <a:pPr>
              <a:defRPr/>
            </a:pPr>
            <a:fld id="{36798A56-7EC7-4398-AC87-8C0C12C69509}" type="slidenum">
              <a:rPr lang="en-IN" smtClean="0"/>
              <a:pPr>
                <a:defRPr/>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fld id="{75B415B1-27FE-456B-BB8E-81475B8E91C5}" type="datetime1">
              <a:rPr lang="en-IN" smtClean="0"/>
              <a:t>04-08-2016</a:t>
            </a:fld>
            <a:endParaRPr lang="en-IN"/>
          </a:p>
        </p:txBody>
      </p:sp>
      <p:sp>
        <p:nvSpPr>
          <p:cNvPr id="8" name="Footer Placeholder 7"/>
          <p:cNvSpPr>
            <a:spLocks noGrp="1"/>
          </p:cNvSpPr>
          <p:nvPr>
            <p:ph type="ftr" sz="quarter" idx="11"/>
          </p:nvPr>
        </p:nvSpPr>
        <p:spPr/>
        <p:txBody>
          <a:bodyPr/>
          <a:lstStyle/>
          <a:p>
            <a:pPr>
              <a:defRPr/>
            </a:pPr>
            <a:endParaRPr lang="en-IN"/>
          </a:p>
        </p:txBody>
      </p:sp>
      <p:sp>
        <p:nvSpPr>
          <p:cNvPr id="9" name="Slide Number Placeholder 8"/>
          <p:cNvSpPr>
            <a:spLocks noGrp="1"/>
          </p:cNvSpPr>
          <p:nvPr>
            <p:ph type="sldNum" sz="quarter" idx="12"/>
          </p:nvPr>
        </p:nvSpPr>
        <p:spPr/>
        <p:txBody>
          <a:bodyPr/>
          <a:lstStyle/>
          <a:p>
            <a:pPr>
              <a:defRPr/>
            </a:pPr>
            <a:fld id="{8B6D658B-CD33-4AA8-999B-6B276605F724}" type="slidenum">
              <a:rPr lang="en-IN" smtClean="0"/>
              <a:pPr>
                <a:defRPr/>
              </a:pPr>
              <a:t>‹#›</a:t>
            </a:fld>
            <a:endParaRPr lang="en-IN"/>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700788BC-9273-4A8E-B78F-EF035C9F95EE}" type="datetime1">
              <a:rPr lang="en-IN" smtClean="0"/>
              <a:t>04-08-2016</a:t>
            </a:fld>
            <a:endParaRPr lang="en-IN"/>
          </a:p>
        </p:txBody>
      </p:sp>
      <p:sp>
        <p:nvSpPr>
          <p:cNvPr id="4" name="Footer Placeholder 3"/>
          <p:cNvSpPr>
            <a:spLocks noGrp="1"/>
          </p:cNvSpPr>
          <p:nvPr>
            <p:ph type="ftr" sz="quarter" idx="11"/>
          </p:nvPr>
        </p:nvSpPr>
        <p:spPr/>
        <p:txBody>
          <a:bodyPr/>
          <a:lstStyle/>
          <a:p>
            <a:pPr>
              <a:defRPr/>
            </a:pPr>
            <a:endParaRPr lang="en-IN"/>
          </a:p>
        </p:txBody>
      </p:sp>
      <p:sp>
        <p:nvSpPr>
          <p:cNvPr id="5" name="Slide Number Placeholder 4"/>
          <p:cNvSpPr>
            <a:spLocks noGrp="1"/>
          </p:cNvSpPr>
          <p:nvPr>
            <p:ph type="sldNum" sz="quarter" idx="12"/>
          </p:nvPr>
        </p:nvSpPr>
        <p:spPr/>
        <p:txBody>
          <a:bodyPr/>
          <a:lstStyle/>
          <a:p>
            <a:pPr>
              <a:defRPr/>
            </a:pPr>
            <a:fld id="{9E6F53F4-4DDC-472E-831C-2F7C02941578}" type="slidenum">
              <a:rPr lang="en-IN" smtClean="0"/>
              <a:pPr>
                <a:defRPr/>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C5C26B80-1A66-404E-9C5A-7FC57A21A645}" type="datetime1">
              <a:rPr lang="en-IN" smtClean="0"/>
              <a:t>04-08-2016</a:t>
            </a:fld>
            <a:endParaRPr lang="en-IN"/>
          </a:p>
        </p:txBody>
      </p:sp>
      <p:sp>
        <p:nvSpPr>
          <p:cNvPr id="3" name="Footer Placeholder 2"/>
          <p:cNvSpPr>
            <a:spLocks noGrp="1"/>
          </p:cNvSpPr>
          <p:nvPr>
            <p:ph type="ftr" sz="quarter" idx="11"/>
          </p:nvPr>
        </p:nvSpPr>
        <p:spPr/>
        <p:txBody>
          <a:bodyPr/>
          <a:lstStyle/>
          <a:p>
            <a:pPr>
              <a:defRPr/>
            </a:pPr>
            <a:endParaRPr lang="en-IN"/>
          </a:p>
        </p:txBody>
      </p:sp>
      <p:sp>
        <p:nvSpPr>
          <p:cNvPr id="4" name="Slide Number Placeholder 3"/>
          <p:cNvSpPr>
            <a:spLocks noGrp="1"/>
          </p:cNvSpPr>
          <p:nvPr>
            <p:ph type="sldNum" sz="quarter" idx="12"/>
          </p:nvPr>
        </p:nvSpPr>
        <p:spPr/>
        <p:txBody>
          <a:bodyPr/>
          <a:lstStyle/>
          <a:p>
            <a:pPr>
              <a:defRPr/>
            </a:pPr>
            <a:fld id="{6AD7DD8D-8501-408D-BC9E-A4B7E29325E6}" type="slidenum">
              <a:rPr lang="en-IN" smtClean="0"/>
              <a:pPr>
                <a:defRPr/>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5AC78756-BAA7-4B44-9DDE-E70274FAA445}" type="datetime1">
              <a:rPr lang="en-IN" smtClean="0"/>
              <a:t>04-08-2016</a:t>
            </a:fld>
            <a:endParaRPr lang="en-IN"/>
          </a:p>
        </p:txBody>
      </p:sp>
      <p:sp>
        <p:nvSpPr>
          <p:cNvPr id="6" name="Footer Placeholder 5"/>
          <p:cNvSpPr>
            <a:spLocks noGrp="1"/>
          </p:cNvSpPr>
          <p:nvPr>
            <p:ph type="ftr" sz="quarter" idx="11"/>
          </p:nvPr>
        </p:nvSpPr>
        <p:spPr/>
        <p:txBody>
          <a:bodyPr/>
          <a:lstStyle/>
          <a:p>
            <a:pPr>
              <a:defRPr/>
            </a:pPr>
            <a:endParaRPr lang="en-IN"/>
          </a:p>
        </p:txBody>
      </p:sp>
      <p:sp>
        <p:nvSpPr>
          <p:cNvPr id="7" name="Slide Number Placeholder 6"/>
          <p:cNvSpPr>
            <a:spLocks noGrp="1"/>
          </p:cNvSpPr>
          <p:nvPr>
            <p:ph type="sldNum" sz="quarter" idx="12"/>
          </p:nvPr>
        </p:nvSpPr>
        <p:spPr/>
        <p:txBody>
          <a:bodyPr/>
          <a:lstStyle/>
          <a:p>
            <a:pPr>
              <a:defRPr/>
            </a:pPr>
            <a:fld id="{225007EA-1B6E-4086-91FA-2F7EE3D3A307}" type="slidenum">
              <a:rPr lang="en-IN" smtClean="0"/>
              <a:pPr>
                <a:defRPr/>
              </a:pPr>
              <a:t>‹#›</a:t>
            </a:fld>
            <a:endParaRPr lang="en-IN"/>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F99100B7-F244-426B-8969-F09E27FE9773}" type="datetime1">
              <a:rPr lang="en-IN" smtClean="0"/>
              <a:t>04-08-2016</a:t>
            </a:fld>
            <a:endParaRPr lang="en-IN"/>
          </a:p>
        </p:txBody>
      </p:sp>
      <p:sp>
        <p:nvSpPr>
          <p:cNvPr id="6" name="Footer Placeholder 5"/>
          <p:cNvSpPr>
            <a:spLocks noGrp="1"/>
          </p:cNvSpPr>
          <p:nvPr>
            <p:ph type="ftr" sz="quarter" idx="11"/>
          </p:nvPr>
        </p:nvSpPr>
        <p:spPr/>
        <p:txBody>
          <a:bodyPr/>
          <a:lstStyle/>
          <a:p>
            <a:pPr>
              <a:defRPr/>
            </a:pPr>
            <a:endParaRPr lang="en-IN"/>
          </a:p>
        </p:txBody>
      </p:sp>
      <p:sp>
        <p:nvSpPr>
          <p:cNvPr id="7" name="Slide Number Placeholder 6"/>
          <p:cNvSpPr>
            <a:spLocks noGrp="1"/>
          </p:cNvSpPr>
          <p:nvPr>
            <p:ph type="sldNum" sz="quarter" idx="12"/>
          </p:nvPr>
        </p:nvSpPr>
        <p:spPr/>
        <p:txBody>
          <a:bodyPr/>
          <a:lstStyle/>
          <a:p>
            <a:pPr>
              <a:defRPr/>
            </a:pPr>
            <a:fld id="{2FA816D1-004A-4189-A428-C02A563120EB}" type="slidenum">
              <a:rPr lang="en-IN" smtClean="0"/>
              <a:pPr>
                <a:defRPr/>
              </a:pPr>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pPr>
              <a:defRPr/>
            </a:pPr>
            <a:fld id="{6C0AF992-DB51-405A-B750-F0F70EDC94C5}" type="datetime1">
              <a:rPr lang="en-IN" smtClean="0"/>
              <a:t>04-08-2016</a:t>
            </a:fld>
            <a:endParaRPr lang="en-IN"/>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pPr>
              <a:defRPr/>
            </a:pPr>
            <a:endParaRPr lang="en-IN"/>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pPr>
              <a:defRPr/>
            </a:pPr>
            <a:fld id="{4BADB6CB-9CDE-477B-B69F-6DA0D5181C5A}" type="slidenum">
              <a:rPr lang="en-IN" smtClean="0"/>
              <a:pPr>
                <a:defRPr/>
              </a:pPr>
              <a:t>‹#›</a:t>
            </a:fld>
            <a:endParaRPr lang="en-IN"/>
          </a:p>
        </p:txBody>
      </p:sp>
    </p:spTree>
  </p:cSld>
  <p:clrMap bg1="lt1" tx1="dk1" bg2="lt2" tx2="dk2" accent1="accent1" accent2="accent2" accent3="accent3" accent4="accent4" accent5="accent5" accent6="accent6" hlink="hlink" folHlink="folHlink"/>
  <p:sldLayoutIdLst>
    <p:sldLayoutId id="2147483917" r:id="rId1"/>
    <p:sldLayoutId id="2147483918" r:id="rId2"/>
    <p:sldLayoutId id="2147483919" r:id="rId3"/>
    <p:sldLayoutId id="2147483920" r:id="rId4"/>
    <p:sldLayoutId id="2147483921" r:id="rId5"/>
    <p:sldLayoutId id="2147483922" r:id="rId6"/>
    <p:sldLayoutId id="2147483923" r:id="rId7"/>
    <p:sldLayoutId id="2147483924" r:id="rId8"/>
    <p:sldLayoutId id="2147483925" r:id="rId9"/>
    <p:sldLayoutId id="2147483926" r:id="rId10"/>
    <p:sldLayoutId id="2147483927" r:id="rId11"/>
  </p:sldLayoutIdLst>
  <p:hf hdr="0" ft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6" name="Rectangle 15"/>
          <p:cNvSpPr>
            <a:spLocks noChangeArrowheads="1"/>
          </p:cNvSpPr>
          <p:nvPr/>
        </p:nvSpPr>
        <p:spPr bwMode="white">
          <a:xfrm>
            <a:off x="0" y="0"/>
            <a:ext cx="9144000" cy="139382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9" name="Rectangle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4" name="Date Placeholder 13"/>
          <p:cNvSpPr>
            <a:spLocks noGrp="1"/>
          </p:cNvSpPr>
          <p:nvPr>
            <p:ph type="dt" sz="half" idx="2"/>
          </p:nvPr>
        </p:nvSpPr>
        <p:spPr>
          <a:xfrm>
            <a:off x="5791200" y="6405563"/>
            <a:ext cx="3044825" cy="365125"/>
          </a:xfrm>
          <a:prstGeom prst="rect">
            <a:avLst/>
          </a:prstGeom>
        </p:spPr>
        <p:txBody>
          <a:bodyPr vert="horz"/>
          <a:lstStyle>
            <a:lvl1pPr algn="r" eaLnBrk="1" latinLnBrk="0" hangingPunct="1">
              <a:defRPr kumimoji="0" sz="1400">
                <a:solidFill>
                  <a:srgbClr val="FFFFFF"/>
                </a:solidFill>
              </a:defRPr>
            </a:lvl1pPr>
          </a:lstStyle>
          <a:p>
            <a:pPr>
              <a:defRPr/>
            </a:pPr>
            <a:fld id="{5ED66022-ED58-4682-AC58-251B87422009}" type="datetime1">
              <a:rPr lang="en-IN" smtClean="0"/>
              <a:t>04-08-2016</a:t>
            </a:fld>
            <a:endParaRPr lang="en-IN"/>
          </a:p>
        </p:txBody>
      </p:sp>
      <p:sp>
        <p:nvSpPr>
          <p:cNvPr id="3" name="Footer Placeholder 2"/>
          <p:cNvSpPr>
            <a:spLocks noGrp="1"/>
          </p:cNvSpPr>
          <p:nvPr>
            <p:ph type="ftr" sz="quarter" idx="3"/>
          </p:nvPr>
        </p:nvSpPr>
        <p:spPr>
          <a:xfrm>
            <a:off x="304800" y="6410325"/>
            <a:ext cx="3581400" cy="366713"/>
          </a:xfrm>
          <a:prstGeom prst="rect">
            <a:avLst/>
          </a:prstGeom>
        </p:spPr>
        <p:txBody>
          <a:bodyPr vert="horz"/>
          <a:lstStyle>
            <a:lvl1pPr algn="l" eaLnBrk="1" latinLnBrk="0" hangingPunct="1">
              <a:defRPr kumimoji="0" sz="1200">
                <a:solidFill>
                  <a:srgbClr val="FFFFFF"/>
                </a:solidFill>
              </a:defRPr>
            </a:lvl1pPr>
          </a:lstStyle>
          <a:p>
            <a:pPr>
              <a:defRPr/>
            </a:pPr>
            <a:endParaRPr lang="en-IN"/>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endParaRPr>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a:defRPr/>
            </a:pPr>
            <a:fld id="{532BB936-DB15-48EE-9FCA-6CD9CC4246F4}" type="slidenum">
              <a:rPr lang="en-IN">
                <a:solidFill>
                  <a:srgbClr val="8CADAE">
                    <a:shade val="75000"/>
                  </a:srgbClr>
                </a:solidFill>
              </a:rPr>
              <a:pPr>
                <a:defRPr/>
              </a:pPr>
              <a:t>‹#›</a:t>
            </a:fld>
            <a:endParaRPr lang="en-IN">
              <a:solidFill>
                <a:srgbClr val="8CADAE">
                  <a:shade val="75000"/>
                </a:srgbClr>
              </a:solidFill>
            </a:endParaRPr>
          </a:p>
        </p:txBody>
      </p:sp>
      <p:sp>
        <p:nvSpPr>
          <p:cNvPr id="1038" name="Title Placeholder 21"/>
          <p:cNvSpPr>
            <a:spLocks noGrp="1"/>
          </p:cNvSpPr>
          <p:nvPr>
            <p:ph type="title"/>
          </p:nvPr>
        </p:nvSpPr>
        <p:spPr bwMode="auto">
          <a:xfrm>
            <a:off x="301625" y="228600"/>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39" name="Text Placeholder 12"/>
          <p:cNvSpPr>
            <a:spLocks noGrp="1"/>
          </p:cNvSpPr>
          <p:nvPr>
            <p:ph type="body" idx="1"/>
          </p:nvPr>
        </p:nvSpPr>
        <p:spPr bwMode="auto">
          <a:xfrm>
            <a:off x="301625" y="1524000"/>
            <a:ext cx="8534400" cy="459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extLst>
      <p:ext uri="{BB962C8B-B14F-4D97-AF65-F5344CB8AC3E}">
        <p14:creationId xmlns:p14="http://schemas.microsoft.com/office/powerpoint/2010/main" val="582900138"/>
      </p:ext>
    </p:extLst>
  </p:cSld>
  <p:clrMap bg1="lt1" tx1="dk1" bg2="lt2" tx2="dk2" accent1="accent1" accent2="accent2" accent3="accent3" accent4="accent4" accent5="accent5" accent6="accent6" hlink="hlink" folHlink="folHlink"/>
  <p:sldLayoutIdLst>
    <p:sldLayoutId id="2147483929" r:id="rId1"/>
    <p:sldLayoutId id="2147483930" r:id="rId2"/>
    <p:sldLayoutId id="2147483931" r:id="rId3"/>
    <p:sldLayoutId id="2147483932" r:id="rId4"/>
    <p:sldLayoutId id="2147483933" r:id="rId5"/>
    <p:sldLayoutId id="2147483934" r:id="rId6"/>
    <p:sldLayoutId id="2147483935" r:id="rId7"/>
    <p:sldLayoutId id="2147483936" r:id="rId8"/>
    <p:sldLayoutId id="2147483937" r:id="rId9"/>
    <p:sldLayoutId id="2147483938" r:id="rId10"/>
    <p:sldLayoutId id="2147483939" r:id="rId11"/>
  </p:sldLayoutIdLst>
  <p:hf hdr="0" ftr="0" dt="0"/>
  <p:txStyles>
    <p:titleStyle>
      <a:lvl1pPr algn="ctr" rtl="0" eaLnBrk="0" fontAlgn="base" hangingPunct="0">
        <a:spcBef>
          <a:spcPct val="0"/>
        </a:spcBef>
        <a:spcAft>
          <a:spcPct val="0"/>
        </a:spcAft>
        <a:defRPr sz="3300" kern="1200">
          <a:solidFill>
            <a:srgbClr val="7B9899"/>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defRPr>
      </a:lvl2pPr>
      <a:lvl3pPr algn="ctr" rtl="0" eaLnBrk="0" fontAlgn="base" hangingPunct="0">
        <a:spcBef>
          <a:spcPct val="0"/>
        </a:spcBef>
        <a:spcAft>
          <a:spcPct val="0"/>
        </a:spcAft>
        <a:defRPr sz="3300">
          <a:solidFill>
            <a:srgbClr val="7B9899"/>
          </a:solidFill>
          <a:latin typeface="Georgia" pitchFamily="18" charset="0"/>
        </a:defRPr>
      </a:lvl3pPr>
      <a:lvl4pPr algn="ctr" rtl="0" eaLnBrk="0" fontAlgn="base" hangingPunct="0">
        <a:spcBef>
          <a:spcPct val="0"/>
        </a:spcBef>
        <a:spcAft>
          <a:spcPct val="0"/>
        </a:spcAft>
        <a:defRPr sz="3300">
          <a:solidFill>
            <a:srgbClr val="7B9899"/>
          </a:solidFill>
          <a:latin typeface="Georgia" pitchFamily="18" charset="0"/>
        </a:defRPr>
      </a:lvl4pPr>
      <a:lvl5pPr algn="ctr" rtl="0" eaLnBrk="0" fontAlgn="base" hangingPunct="0">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8CADAE"/>
        </a:buClr>
        <a:buSzPct val="7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ct val="20000"/>
        </a:spcBef>
        <a:spcAft>
          <a:spcPct val="0"/>
        </a:spcAft>
        <a:buClr>
          <a:srgbClr val="8C7B70"/>
        </a:buClr>
        <a:buSzPct val="70000"/>
        <a:buFont typeface="Wingdings"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8FB08C"/>
        </a:buClr>
        <a:buChar char="•"/>
        <a:defRPr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3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56.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10" Type="http://schemas.openxmlformats.org/officeDocument/2006/relationships/image" Target="../media/image40.png"/><Relationship Id="rId4" Type="http://schemas.openxmlformats.org/officeDocument/2006/relationships/image" Target="../media/image34.png"/><Relationship Id="rId9" Type="http://schemas.openxmlformats.org/officeDocument/2006/relationships/image" Target="../media/image39.png"/></Relationships>
</file>

<file path=ppt/slides/_rels/slide5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7.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itle 1"/>
          <p:cNvSpPr>
            <a:spLocks noGrp="1"/>
          </p:cNvSpPr>
          <p:nvPr>
            <p:ph type="ctrTitle"/>
          </p:nvPr>
        </p:nvSpPr>
        <p:spPr>
          <a:xfrm>
            <a:off x="611560" y="764704"/>
            <a:ext cx="8208912" cy="1440160"/>
          </a:xfrm>
        </p:spPr>
        <p:txBody>
          <a:bodyPr>
            <a:noAutofit/>
          </a:bodyPr>
          <a:lstStyle/>
          <a:p>
            <a:pPr>
              <a:lnSpc>
                <a:spcPct val="90000"/>
              </a:lnSpc>
            </a:pPr>
            <a:r>
              <a:rPr lang="en-US" sz="4000" b="1" cap="small" dirty="0" smtClean="0"/>
              <a:t/>
            </a:r>
            <a:br>
              <a:rPr lang="en-US" sz="4000" b="1" cap="small" dirty="0" smtClean="0"/>
            </a:br>
            <a:r>
              <a:rPr lang="en-US" sz="4000" b="1" cap="small" dirty="0" smtClean="0"/>
              <a:t>       </a:t>
            </a:r>
            <a:r>
              <a:rPr lang="en-US" sz="4800" b="1" cap="small" dirty="0" smtClean="0"/>
              <a:t>             </a:t>
            </a:r>
            <a:r>
              <a:rPr lang="en-US" sz="4800" b="1" cap="small" dirty="0"/>
              <a:t/>
            </a:r>
            <a:br>
              <a:rPr lang="en-US" sz="4800" b="1" cap="small" dirty="0"/>
            </a:br>
            <a:r>
              <a:rPr lang="en-US" sz="4800" b="1" cap="small" dirty="0" smtClean="0"/>
              <a:t/>
            </a:r>
            <a:br>
              <a:rPr lang="en-US" sz="4800" b="1" cap="small" dirty="0" smtClean="0"/>
            </a:br>
            <a:r>
              <a:rPr lang="en-US" sz="4800" b="1" cap="small" dirty="0" smtClean="0"/>
              <a:t/>
            </a:r>
            <a:br>
              <a:rPr lang="en-US" sz="4800" b="1" cap="small" dirty="0" smtClean="0"/>
            </a:br>
            <a:r>
              <a:rPr lang="en-US" sz="4800" b="1" cap="small" dirty="0"/>
              <a:t/>
            </a:r>
            <a:br>
              <a:rPr lang="en-US" sz="4800" b="1" cap="small" dirty="0"/>
            </a:br>
            <a:r>
              <a:rPr lang="en-US" sz="4400" b="1" cap="small" dirty="0" smtClean="0"/>
              <a:t/>
            </a:r>
            <a:br>
              <a:rPr lang="en-US" sz="4400" b="1" cap="small" dirty="0" smtClean="0"/>
            </a:br>
            <a:r>
              <a:rPr lang="en-US" altLang="en-US" sz="3200" b="1" dirty="0">
                <a:solidFill>
                  <a:srgbClr val="FFFF00"/>
                </a:solidFill>
              </a:rPr>
              <a:t/>
            </a:r>
            <a:br>
              <a:rPr lang="en-US" altLang="en-US" sz="3200" b="1" dirty="0">
                <a:solidFill>
                  <a:srgbClr val="FFFF00"/>
                </a:solidFill>
              </a:rPr>
            </a:br>
            <a:endParaRPr lang="en-US" sz="3200" b="1" cap="small" dirty="0"/>
          </a:p>
        </p:txBody>
      </p:sp>
      <p:sp>
        <p:nvSpPr>
          <p:cNvPr id="6146" name="Subtitle 2"/>
          <p:cNvSpPr>
            <a:spLocks noGrp="1"/>
          </p:cNvSpPr>
          <p:nvPr>
            <p:ph type="subTitle" idx="1"/>
          </p:nvPr>
        </p:nvSpPr>
        <p:spPr>
          <a:xfrm>
            <a:off x="1371600" y="2852936"/>
            <a:ext cx="6400800" cy="3024336"/>
          </a:xfrm>
        </p:spPr>
        <p:txBody>
          <a:bodyPr>
            <a:noAutofit/>
          </a:bodyPr>
          <a:lstStyle/>
          <a:p>
            <a:pPr algn="ctr" eaLnBrk="1" fontAlgn="auto" hangingPunct="1">
              <a:spcAft>
                <a:spcPts val="0"/>
              </a:spcAft>
              <a:buFont typeface="Wingdings 2"/>
              <a:buNone/>
              <a:defRPr/>
            </a:pPr>
            <a:r>
              <a:rPr lang="en-US" sz="3200" b="1" cap="small" dirty="0" smtClean="0">
                <a:solidFill>
                  <a:srgbClr val="FF0000"/>
                </a:solidFill>
                <a:latin typeface="Corbel "/>
              </a:rPr>
              <a:t>Chapter 7</a:t>
            </a:r>
          </a:p>
          <a:p>
            <a:r>
              <a:rPr lang="en-US" sz="4400" cap="small" dirty="0" smtClean="0">
                <a:solidFill>
                  <a:srgbClr val="00B0F0"/>
                </a:solidFill>
              </a:rPr>
              <a:t>CLOUD Computing in cyber-risk</a:t>
            </a:r>
            <a:endParaRPr lang="en-IN" sz="4400" cap="small" dirty="0" smtClean="0">
              <a:solidFill>
                <a:srgbClr val="00B0F0"/>
              </a:solidFill>
              <a:latin typeface="+mj-lt"/>
              <a:cs typeface="Aharoni" pitchFamily="2" charset="-79"/>
            </a:endParaRPr>
          </a:p>
        </p:txBody>
      </p:sp>
      <p:sp>
        <p:nvSpPr>
          <p:cNvPr id="4" name="Title 1"/>
          <p:cNvSpPr txBox="1">
            <a:spLocks/>
          </p:cNvSpPr>
          <p:nvPr/>
        </p:nvSpPr>
        <p:spPr bwMode="auto">
          <a:xfrm>
            <a:off x="2123728" y="5157192"/>
            <a:ext cx="4176464" cy="756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noAutofit/>
          </a:bodyPr>
          <a:lstStyle>
            <a:lvl1pPr algn="ctr" rtl="0" eaLnBrk="0" fontAlgn="base" hangingPunct="0">
              <a:spcBef>
                <a:spcPct val="0"/>
              </a:spcBef>
              <a:spcAft>
                <a:spcPct val="0"/>
              </a:spcAft>
              <a:defRPr sz="4200" kern="1200">
                <a:solidFill>
                  <a:schemeClr val="accent1"/>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defRPr>
            </a:lvl2pPr>
            <a:lvl3pPr algn="ctr" rtl="0" eaLnBrk="0" fontAlgn="base" hangingPunct="0">
              <a:spcBef>
                <a:spcPct val="0"/>
              </a:spcBef>
              <a:spcAft>
                <a:spcPct val="0"/>
              </a:spcAft>
              <a:defRPr sz="3300">
                <a:solidFill>
                  <a:srgbClr val="7B9899"/>
                </a:solidFill>
                <a:latin typeface="Georgia" pitchFamily="18" charset="0"/>
              </a:defRPr>
            </a:lvl3pPr>
            <a:lvl4pPr algn="ctr" rtl="0" eaLnBrk="0" fontAlgn="base" hangingPunct="0">
              <a:spcBef>
                <a:spcPct val="0"/>
              </a:spcBef>
              <a:spcAft>
                <a:spcPct val="0"/>
              </a:spcAft>
              <a:defRPr sz="3300">
                <a:solidFill>
                  <a:srgbClr val="7B9899"/>
                </a:solidFill>
                <a:latin typeface="Georgia" pitchFamily="18" charset="0"/>
              </a:defRPr>
            </a:lvl4pPr>
            <a:lvl5pPr algn="ctr" rtl="0" eaLnBrk="0" fontAlgn="base" hangingPunct="0">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a:lstStyle>
          <a:p>
            <a:pPr>
              <a:defRPr/>
            </a:pPr>
            <a:r>
              <a:rPr lang="en-US" sz="4000" b="1" cap="small" dirty="0" smtClean="0">
                <a:solidFill>
                  <a:srgbClr val="D16349"/>
                </a:solidFill>
              </a:rPr>
              <a:t/>
            </a:r>
            <a:br>
              <a:rPr lang="en-US" sz="4000" b="1" cap="small" dirty="0" smtClean="0">
                <a:solidFill>
                  <a:srgbClr val="D16349"/>
                </a:solidFill>
              </a:rPr>
            </a:br>
            <a:r>
              <a:rPr lang="en-US" sz="4000" b="1" cap="small" dirty="0" smtClean="0">
                <a:solidFill>
                  <a:srgbClr val="D16349"/>
                </a:solidFill>
              </a:rPr>
              <a:t/>
            </a:r>
            <a:br>
              <a:rPr lang="en-US" sz="4000" b="1" cap="small" dirty="0" smtClean="0">
                <a:solidFill>
                  <a:srgbClr val="D16349"/>
                </a:solidFill>
              </a:rPr>
            </a:br>
            <a:endParaRPr lang="en-US" sz="4000" b="1" cap="small" dirty="0">
              <a:solidFill>
                <a:srgbClr val="D16349"/>
              </a:solidFill>
            </a:endParaRPr>
          </a:p>
        </p:txBody>
      </p:sp>
      <p:sp>
        <p:nvSpPr>
          <p:cNvPr id="2" name="Rectangle 1"/>
          <p:cNvSpPr/>
          <p:nvPr/>
        </p:nvSpPr>
        <p:spPr>
          <a:xfrm>
            <a:off x="1043608" y="548680"/>
            <a:ext cx="6984776" cy="1569660"/>
          </a:xfrm>
          <a:prstGeom prst="rect">
            <a:avLst/>
          </a:prstGeom>
        </p:spPr>
        <p:txBody>
          <a:bodyPr wrap="square">
            <a:spAutoFit/>
          </a:bodyPr>
          <a:lstStyle/>
          <a:p>
            <a:pPr algn="ctr"/>
            <a:r>
              <a:rPr lang="en-US" altLang="en-US" sz="3200" cap="all" dirty="0">
                <a:solidFill>
                  <a:srgbClr val="00B050"/>
                </a:solidFill>
              </a:rPr>
              <a:t>Cyber-Risk Informatics:</a:t>
            </a:r>
            <a:br>
              <a:rPr lang="en-US" altLang="en-US" sz="3200" cap="all" dirty="0">
                <a:solidFill>
                  <a:srgbClr val="00B050"/>
                </a:solidFill>
              </a:rPr>
            </a:br>
            <a:r>
              <a:rPr lang="en-US" altLang="en-US" sz="3200" cap="all" dirty="0">
                <a:solidFill>
                  <a:srgbClr val="00B050"/>
                </a:solidFill>
              </a:rPr>
              <a:t>Engineering Evaluation with Data Science</a:t>
            </a:r>
            <a:r>
              <a:rPr lang="en-US" sz="3200" b="1" cap="all" dirty="0">
                <a:solidFill>
                  <a:srgbClr val="00B050"/>
                </a:solidFill>
              </a:rPr>
              <a:t> </a:t>
            </a:r>
            <a:endParaRPr lang="en-US" sz="3200" cap="all" dirty="0">
              <a:solidFill>
                <a:srgbClr val="00B050"/>
              </a:solidFill>
            </a:endParaRPr>
          </a:p>
        </p:txBody>
      </p:sp>
      <p:sp>
        <p:nvSpPr>
          <p:cNvPr id="3" name="Slide Number Placeholder 2"/>
          <p:cNvSpPr>
            <a:spLocks noGrp="1"/>
          </p:cNvSpPr>
          <p:nvPr>
            <p:ph type="sldNum" sz="quarter" idx="12"/>
          </p:nvPr>
        </p:nvSpPr>
        <p:spPr/>
        <p:txBody>
          <a:bodyPr/>
          <a:lstStyle/>
          <a:p>
            <a:pPr>
              <a:defRPr/>
            </a:pPr>
            <a:fld id="{71D9F718-E97F-44C4-8F99-966EDD9E806A}" type="slidenum">
              <a:rPr lang="en-US" smtClean="0">
                <a:solidFill>
                  <a:srgbClr val="1C1C1C"/>
                </a:solidFill>
              </a:rPr>
              <a:pPr>
                <a:defRPr/>
              </a:pPr>
              <a:t>1</a:t>
            </a:fld>
            <a:endParaRPr lang="en-US">
              <a:solidFill>
                <a:srgbClr val="1C1C1C"/>
              </a:solidFill>
            </a:endParaRPr>
          </a:p>
        </p:txBody>
      </p:sp>
    </p:spTree>
    <p:extLst>
      <p:ext uri="{BB962C8B-B14F-4D97-AF65-F5344CB8AC3E}">
        <p14:creationId xmlns:p14="http://schemas.microsoft.com/office/powerpoint/2010/main" val="22644662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23528" y="332656"/>
            <a:ext cx="8591550" cy="758825"/>
          </a:xfrm>
        </p:spPr>
        <p:txBody>
          <a:bodyPr>
            <a:normAutofit/>
          </a:bodyPr>
          <a:lstStyle/>
          <a:p>
            <a:pPr algn="ctr" eaLnBrk="1" fontAlgn="auto" hangingPunct="1">
              <a:spcAft>
                <a:spcPts val="0"/>
              </a:spcAft>
              <a:defRPr/>
            </a:pPr>
            <a:r>
              <a:rPr lang="en-IN" sz="2400" b="1" dirty="0" smtClean="0">
                <a:solidFill>
                  <a:srgbClr val="0070C0"/>
                </a:solidFill>
                <a:latin typeface="Algerian" pitchFamily="82" charset="0"/>
                <a:ea typeface="Verdana" pitchFamily="34" charset="0"/>
                <a:cs typeface="Verdana" pitchFamily="34" charset="0"/>
              </a:rPr>
              <a:t>NOTATION</a:t>
            </a:r>
          </a:p>
        </p:txBody>
      </p:sp>
      <p:sp>
        <p:nvSpPr>
          <p:cNvPr id="19459" name="Content Placeholder 2"/>
          <p:cNvSpPr>
            <a:spLocks noGrp="1"/>
          </p:cNvSpPr>
          <p:nvPr>
            <p:ph idx="1"/>
          </p:nvPr>
        </p:nvSpPr>
        <p:spPr/>
        <p:txBody>
          <a:bodyPr/>
          <a:lstStyle/>
          <a:p>
            <a:pPr algn="just" eaLnBrk="1" hangingPunct="1">
              <a:buClr>
                <a:schemeClr val="tx1"/>
              </a:buClr>
              <a:buFont typeface="Wingdings" pitchFamily="2" charset="2"/>
              <a:buChar char="ü"/>
            </a:pPr>
            <a:r>
              <a:rPr lang="en-US" sz="2000" dirty="0" err="1" smtClean="0">
                <a:latin typeface="Calibri" pitchFamily="34" charset="0"/>
              </a:rPr>
              <a:t>rv</a:t>
            </a:r>
            <a:r>
              <a:rPr lang="en-US" sz="2000" dirty="0" smtClean="0">
                <a:latin typeface="Calibri" pitchFamily="34" charset="0"/>
              </a:rPr>
              <a:t> : Random variable.</a:t>
            </a:r>
          </a:p>
          <a:p>
            <a:pPr algn="just" eaLnBrk="1" hangingPunct="1">
              <a:buClr>
                <a:schemeClr val="tx1"/>
              </a:buClr>
              <a:buFont typeface="Wingdings" pitchFamily="2" charset="2"/>
              <a:buChar char="ü"/>
            </a:pPr>
            <a:endParaRPr lang="en-US" sz="2000" dirty="0" smtClean="0">
              <a:latin typeface="Calibri" pitchFamily="34" charset="0"/>
            </a:endParaRPr>
          </a:p>
          <a:p>
            <a:pPr algn="just" eaLnBrk="1" hangingPunct="1">
              <a:buClr>
                <a:schemeClr val="tx1"/>
              </a:buClr>
              <a:buFont typeface="Wingdings" pitchFamily="2" charset="2"/>
              <a:buChar char="ü"/>
            </a:pPr>
            <a:r>
              <a:rPr lang="en-US" sz="2000" dirty="0" smtClean="0">
                <a:latin typeface="Calibri" pitchFamily="34" charset="0"/>
              </a:rPr>
              <a:t>LSD : Logarithmic series distribution.</a:t>
            </a:r>
          </a:p>
          <a:p>
            <a:pPr algn="just" eaLnBrk="1" hangingPunct="1">
              <a:buClr>
                <a:schemeClr val="tx1"/>
              </a:buClr>
              <a:buFont typeface="Wingdings" pitchFamily="2" charset="2"/>
              <a:buChar char="ü"/>
            </a:pPr>
            <a:endParaRPr lang="en-US" sz="2000" dirty="0" smtClean="0">
              <a:latin typeface="Calibri" pitchFamily="34" charset="0"/>
            </a:endParaRPr>
          </a:p>
          <a:p>
            <a:pPr algn="just" eaLnBrk="1" hangingPunct="1">
              <a:buClr>
                <a:schemeClr val="tx1"/>
              </a:buClr>
              <a:buFont typeface="Wingdings" pitchFamily="2" charset="2"/>
              <a:buChar char="ü"/>
            </a:pPr>
            <a:r>
              <a:rPr lang="en-US" sz="2000" dirty="0" err="1" smtClean="0">
                <a:latin typeface="Calibri" pitchFamily="34" charset="0"/>
              </a:rPr>
              <a:t>pdf</a:t>
            </a:r>
            <a:r>
              <a:rPr lang="en-US" sz="2000" dirty="0" smtClean="0">
                <a:latin typeface="Calibri" pitchFamily="34" charset="0"/>
              </a:rPr>
              <a:t> : Probability density function.</a:t>
            </a:r>
          </a:p>
          <a:p>
            <a:pPr algn="just" eaLnBrk="1" hangingPunct="1">
              <a:buClr>
                <a:schemeClr val="tx1"/>
              </a:buClr>
              <a:buFont typeface="Wingdings" pitchFamily="2" charset="2"/>
              <a:buChar char="ü"/>
            </a:pPr>
            <a:endParaRPr lang="en-US" sz="2000" dirty="0" smtClean="0">
              <a:latin typeface="Calibri" pitchFamily="34" charset="0"/>
            </a:endParaRPr>
          </a:p>
          <a:p>
            <a:pPr algn="just" eaLnBrk="1" hangingPunct="1">
              <a:buClr>
                <a:schemeClr val="tx1"/>
              </a:buClr>
              <a:buFont typeface="Wingdings" pitchFamily="2" charset="2"/>
              <a:buChar char="ü"/>
            </a:pPr>
            <a:r>
              <a:rPr lang="en-US" sz="2000" dirty="0" err="1" smtClean="0">
                <a:latin typeface="Calibri" pitchFamily="34" charset="0"/>
              </a:rPr>
              <a:t>cdf</a:t>
            </a:r>
            <a:r>
              <a:rPr lang="en-US" sz="2000" dirty="0" smtClean="0">
                <a:latin typeface="Calibri" pitchFamily="34" charset="0"/>
              </a:rPr>
              <a:t> : Cumulative probability density function.</a:t>
            </a:r>
          </a:p>
          <a:p>
            <a:pPr algn="just" eaLnBrk="1" hangingPunct="1">
              <a:buClr>
                <a:schemeClr val="tx1"/>
              </a:buClr>
              <a:buFont typeface="Wingdings" pitchFamily="2" charset="2"/>
              <a:buChar char="ü"/>
            </a:pPr>
            <a:endParaRPr lang="en-US" sz="2000" dirty="0" smtClean="0">
              <a:latin typeface="Calibri" pitchFamily="34" charset="0"/>
            </a:endParaRPr>
          </a:p>
          <a:p>
            <a:pPr algn="just" eaLnBrk="1" hangingPunct="1">
              <a:buClr>
                <a:schemeClr val="tx1"/>
              </a:buClr>
              <a:buFont typeface="Wingdings" pitchFamily="2" charset="2"/>
              <a:buChar char="ü"/>
            </a:pPr>
            <a:r>
              <a:rPr lang="en-US" sz="2000" dirty="0" smtClean="0">
                <a:latin typeface="Calibri" pitchFamily="34" charset="0"/>
              </a:rPr>
              <a:t>GB : Gigabyte (hardware storage capacity equal to 1 GB =1000 million bytes).</a:t>
            </a:r>
          </a:p>
          <a:p>
            <a:pPr algn="just" eaLnBrk="1" hangingPunct="1">
              <a:buClr>
                <a:schemeClr val="tx1"/>
              </a:buClr>
              <a:buFont typeface="Wingdings" pitchFamily="2" charset="2"/>
              <a:buChar char="ü"/>
            </a:pPr>
            <a:endParaRPr lang="en-US" sz="2000" dirty="0" smtClean="0">
              <a:latin typeface="Calibri" pitchFamily="34" charset="0"/>
            </a:endParaRPr>
          </a:p>
          <a:p>
            <a:pPr algn="just" eaLnBrk="1" hangingPunct="1">
              <a:buClr>
                <a:schemeClr val="tx1"/>
              </a:buClr>
              <a:buFont typeface="Wingdings" pitchFamily="2" charset="2"/>
              <a:buChar char="ü"/>
            </a:pPr>
            <a:r>
              <a:rPr lang="en-US" sz="2000" dirty="0" smtClean="0">
                <a:latin typeface="Calibri" pitchFamily="34" charset="0"/>
              </a:rPr>
              <a:t>MW : Megawatt (electric power capacity measure of a generator equal to 1     million watts).</a:t>
            </a:r>
          </a:p>
        </p:txBody>
      </p:sp>
      <p:sp>
        <p:nvSpPr>
          <p:cNvPr id="2" name="Slide Number Placeholder 1"/>
          <p:cNvSpPr>
            <a:spLocks noGrp="1"/>
          </p:cNvSpPr>
          <p:nvPr>
            <p:ph type="sldNum" sz="quarter" idx="12"/>
          </p:nvPr>
        </p:nvSpPr>
        <p:spPr/>
        <p:txBody>
          <a:bodyPr/>
          <a:lstStyle/>
          <a:p>
            <a:pPr>
              <a:defRPr/>
            </a:pPr>
            <a:fld id="{3732E4BE-DA6D-4C55-A426-742102D967F7}" type="slidenum">
              <a:rPr lang="en-IN" smtClean="0"/>
              <a:pPr>
                <a:defRPr/>
              </a:pPr>
              <a:t>10</a:t>
            </a:fld>
            <a:endParaRPr lang="en-IN"/>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95288" y="476672"/>
            <a:ext cx="8440737" cy="792087"/>
          </a:xfrm>
        </p:spPr>
        <p:txBody>
          <a:bodyPr>
            <a:normAutofit/>
          </a:bodyPr>
          <a:lstStyle/>
          <a:p>
            <a:pPr algn="ctr">
              <a:defRPr/>
            </a:pPr>
            <a:r>
              <a:rPr lang="en-IN" sz="2400" b="1" dirty="0" smtClean="0">
                <a:solidFill>
                  <a:srgbClr val="0070C0"/>
                </a:solidFill>
                <a:latin typeface="Algerian" pitchFamily="82" charset="0"/>
                <a:ea typeface="Verdana" pitchFamily="34" charset="0"/>
                <a:cs typeface="Verdana" pitchFamily="34" charset="0"/>
              </a:rPr>
              <a:t>NOTATION (cont’d)</a:t>
            </a:r>
            <a:endParaRPr lang="en-IN" sz="2400" dirty="0" smtClean="0">
              <a:solidFill>
                <a:schemeClr val="accent3">
                  <a:lumMod val="50000"/>
                </a:schemeClr>
              </a:solidFill>
              <a:latin typeface="Algerian" pitchFamily="82" charset="0"/>
              <a:ea typeface="Verdana" pitchFamily="34" charset="0"/>
              <a:cs typeface="Verdana" pitchFamily="34" charset="0"/>
            </a:endParaRPr>
          </a:p>
        </p:txBody>
      </p:sp>
      <p:sp>
        <p:nvSpPr>
          <p:cNvPr id="20483" name="Content Placeholder 2"/>
          <p:cNvSpPr>
            <a:spLocks noGrp="1"/>
          </p:cNvSpPr>
          <p:nvPr>
            <p:ph idx="1"/>
          </p:nvPr>
        </p:nvSpPr>
        <p:spPr/>
        <p:txBody>
          <a:bodyPr/>
          <a:lstStyle/>
          <a:p>
            <a:pPr eaLnBrk="1" hangingPunct="1">
              <a:buClrTx/>
              <a:buFont typeface="Wingdings" pitchFamily="2" charset="2"/>
              <a:buChar char="ü"/>
            </a:pPr>
            <a:r>
              <a:rPr lang="en-US" sz="2000" dirty="0" smtClean="0">
                <a:latin typeface="Calibri" pitchFamily="34" charset="0"/>
              </a:rPr>
              <a:t>Poisson ^ LSD : Poisson compounded by logarithmic series distribution.</a:t>
            </a:r>
          </a:p>
          <a:p>
            <a:pPr eaLnBrk="1" hangingPunct="1">
              <a:buClrTx/>
              <a:buFont typeface="Wingdings" pitchFamily="2" charset="2"/>
              <a:buChar char="ü"/>
            </a:pPr>
            <a:endParaRPr lang="en-US" sz="2000" dirty="0" smtClean="0">
              <a:latin typeface="Calibri" pitchFamily="34" charset="0"/>
            </a:endParaRPr>
          </a:p>
          <a:p>
            <a:pPr eaLnBrk="1" hangingPunct="1">
              <a:buClrTx/>
              <a:buFont typeface="Wingdings" pitchFamily="2" charset="2"/>
              <a:buChar char="ü"/>
            </a:pPr>
            <a:r>
              <a:rPr lang="en-US" sz="2000" dirty="0" smtClean="0">
                <a:latin typeface="Calibri" pitchFamily="34" charset="0"/>
              </a:rPr>
              <a:t>Poisson ^ geometric : Poisson compounded by geometric distribution.</a:t>
            </a:r>
          </a:p>
          <a:p>
            <a:pPr eaLnBrk="1" hangingPunct="1">
              <a:buClrTx/>
              <a:buFont typeface="Wingdings" pitchFamily="2" charset="2"/>
              <a:buChar char="ü"/>
            </a:pPr>
            <a:endParaRPr lang="en-US" sz="2000" dirty="0" smtClean="0">
              <a:latin typeface="Calibri" pitchFamily="34" charset="0"/>
            </a:endParaRPr>
          </a:p>
          <a:p>
            <a:pPr eaLnBrk="1" hangingPunct="1">
              <a:buClrTx/>
              <a:buFont typeface="Wingdings" pitchFamily="2" charset="2"/>
              <a:buChar char="ü"/>
            </a:pPr>
            <a:r>
              <a:rPr lang="en-US" sz="2000" dirty="0" smtClean="0">
                <a:latin typeface="Calibri" pitchFamily="34" charset="0"/>
              </a:rPr>
              <a:t>x</a:t>
            </a:r>
            <a:r>
              <a:rPr lang="en-US" sz="2000" baseline="-25000" dirty="0" smtClean="0">
                <a:latin typeface="Calibri" pitchFamily="34" charset="0"/>
              </a:rPr>
              <a:t>i </a:t>
            </a:r>
            <a:r>
              <a:rPr lang="en-US" sz="2000" dirty="0" smtClean="0">
                <a:latin typeface="Calibri" pitchFamily="34" charset="0"/>
              </a:rPr>
              <a:t>: LSD </a:t>
            </a:r>
            <a:r>
              <a:rPr lang="en-US" sz="2000" dirty="0" err="1" smtClean="0">
                <a:latin typeface="Calibri" pitchFamily="34" charset="0"/>
              </a:rPr>
              <a:t>r.v</a:t>
            </a:r>
            <a:r>
              <a:rPr lang="en-US" sz="2000" dirty="0" smtClean="0">
                <a:latin typeface="Calibri" pitchFamily="34" charset="0"/>
              </a:rPr>
              <a:t>.</a:t>
            </a:r>
          </a:p>
          <a:p>
            <a:pPr eaLnBrk="1" hangingPunct="1">
              <a:buClrTx/>
              <a:buFont typeface="Wingdings" pitchFamily="2" charset="2"/>
              <a:buChar char="ü"/>
            </a:pPr>
            <a:endParaRPr lang="en-US" sz="2000" dirty="0" smtClean="0">
              <a:latin typeface="Calibri" pitchFamily="34" charset="0"/>
            </a:endParaRPr>
          </a:p>
          <a:p>
            <a:pPr eaLnBrk="1" hangingPunct="1">
              <a:buClrTx/>
              <a:buFont typeface="Wingdings" pitchFamily="2" charset="2"/>
              <a:buChar char="ü"/>
            </a:pPr>
            <a:r>
              <a:rPr lang="el-GR" sz="2000" dirty="0" smtClean="0">
                <a:latin typeface="Calibri" pitchFamily="34" charset="0"/>
              </a:rPr>
              <a:t>θ</a:t>
            </a:r>
            <a:r>
              <a:rPr lang="en-US" sz="2000" dirty="0" smtClean="0">
                <a:latin typeface="Calibri" pitchFamily="34" charset="0"/>
              </a:rPr>
              <a:t> : Correlation-like unknown parameter of the LSD </a:t>
            </a:r>
            <a:r>
              <a:rPr lang="en-US" sz="2000" dirty="0" err="1" smtClean="0">
                <a:latin typeface="Calibri" pitchFamily="34" charset="0"/>
              </a:rPr>
              <a:t>rv</a:t>
            </a:r>
            <a:r>
              <a:rPr lang="en-US" sz="2000" dirty="0" smtClean="0">
                <a:latin typeface="Calibri" pitchFamily="34" charset="0"/>
              </a:rPr>
              <a:t>, 0&lt; </a:t>
            </a:r>
            <a:r>
              <a:rPr lang="el-GR" sz="2000" dirty="0" smtClean="0">
                <a:latin typeface="Calibri" pitchFamily="34" charset="0"/>
              </a:rPr>
              <a:t>θ </a:t>
            </a:r>
            <a:r>
              <a:rPr lang="en-US" sz="2000" dirty="0" smtClean="0">
                <a:latin typeface="Calibri" pitchFamily="34" charset="0"/>
              </a:rPr>
              <a:t>&lt;1.</a:t>
            </a:r>
          </a:p>
          <a:p>
            <a:pPr eaLnBrk="1" hangingPunct="1">
              <a:buClrTx/>
              <a:buFont typeface="Wingdings" pitchFamily="2" charset="2"/>
              <a:buChar char="ü"/>
            </a:pPr>
            <a:endParaRPr lang="en-US" sz="2000" dirty="0" smtClean="0">
              <a:latin typeface="Calibri" pitchFamily="34" charset="0"/>
            </a:endParaRPr>
          </a:p>
          <a:p>
            <a:pPr eaLnBrk="1" hangingPunct="1">
              <a:buClrTx/>
              <a:buFont typeface="Wingdings" pitchFamily="2" charset="2"/>
              <a:buChar char="ü"/>
            </a:pPr>
            <a:r>
              <a:rPr lang="el-GR" sz="2000" dirty="0" smtClean="0">
                <a:latin typeface="Calibri" pitchFamily="34" charset="0"/>
              </a:rPr>
              <a:t>α</a:t>
            </a:r>
            <a:r>
              <a:rPr lang="en-US" sz="2000" dirty="0" smtClean="0">
                <a:latin typeface="Calibri" pitchFamily="34" charset="0"/>
              </a:rPr>
              <a:t> : Parameter of the LSD, as a function of </a:t>
            </a:r>
            <a:r>
              <a:rPr lang="el-GR" sz="2000" dirty="0" smtClean="0">
                <a:latin typeface="Calibri" pitchFamily="34" charset="0"/>
              </a:rPr>
              <a:t>θ</a:t>
            </a:r>
            <a:r>
              <a:rPr lang="en-US" sz="2000" dirty="0" smtClean="0">
                <a:latin typeface="Calibri" pitchFamily="34" charset="0"/>
              </a:rPr>
              <a:t>.</a:t>
            </a:r>
          </a:p>
          <a:p>
            <a:pPr eaLnBrk="1" hangingPunct="1">
              <a:buClrTx/>
              <a:buFont typeface="Wingdings" pitchFamily="2" charset="2"/>
              <a:buChar char="ü"/>
            </a:pPr>
            <a:endParaRPr lang="en-US" sz="2000" dirty="0" smtClean="0">
              <a:latin typeface="Calibri" pitchFamily="34" charset="0"/>
            </a:endParaRPr>
          </a:p>
          <a:p>
            <a:pPr eaLnBrk="1" hangingPunct="1">
              <a:buClrTx/>
              <a:buFont typeface="Wingdings" pitchFamily="2" charset="2"/>
              <a:buChar char="ü"/>
            </a:pPr>
            <a:r>
              <a:rPr lang="en-US" sz="2000" dirty="0" smtClean="0">
                <a:latin typeface="Calibri" pitchFamily="34" charset="0"/>
              </a:rPr>
              <a:t>X : Poisson ^ LSD </a:t>
            </a:r>
            <a:r>
              <a:rPr lang="en-US" sz="2000" dirty="0" err="1" smtClean="0">
                <a:latin typeface="Calibri" pitchFamily="34" charset="0"/>
              </a:rPr>
              <a:t>r.v</a:t>
            </a:r>
            <a:r>
              <a:rPr lang="en-US" sz="2000" dirty="0" smtClean="0">
                <a:latin typeface="Calibri" pitchFamily="34" charset="0"/>
              </a:rPr>
              <a:t>., i.e. sum of x</a:t>
            </a:r>
            <a:r>
              <a:rPr lang="en-US" sz="2000" baseline="-25000" dirty="0" smtClean="0">
                <a:latin typeface="Calibri" pitchFamily="34" charset="0"/>
              </a:rPr>
              <a:t>i</a:t>
            </a:r>
            <a:r>
              <a:rPr lang="en-US" sz="2000" dirty="0" smtClean="0">
                <a:latin typeface="Calibri" pitchFamily="34" charset="0"/>
              </a:rPr>
              <a:t>’ s which are LSD. Negative binomial </a:t>
            </a:r>
            <a:r>
              <a:rPr lang="en-US" sz="2000" dirty="0" err="1" smtClean="0">
                <a:latin typeface="Calibri" pitchFamily="34" charset="0"/>
              </a:rPr>
              <a:t>rv</a:t>
            </a:r>
            <a:r>
              <a:rPr lang="en-US" sz="2000" dirty="0" smtClean="0">
                <a:latin typeface="Calibri" pitchFamily="34" charset="0"/>
              </a:rPr>
              <a:t> for a given assumption of k as a function of Poisson parameter.</a:t>
            </a:r>
            <a:endParaRPr lang="en-IN" sz="1900" dirty="0" smtClean="0">
              <a:latin typeface="Verdana" pitchFamily="34" charset="0"/>
              <a:ea typeface="Verdana" pitchFamily="34" charset="0"/>
              <a:cs typeface="Verdana" pitchFamily="34" charset="0"/>
            </a:endParaRPr>
          </a:p>
        </p:txBody>
      </p:sp>
      <p:sp>
        <p:nvSpPr>
          <p:cNvPr id="2" name="Slide Number Placeholder 1"/>
          <p:cNvSpPr>
            <a:spLocks noGrp="1"/>
          </p:cNvSpPr>
          <p:nvPr>
            <p:ph type="sldNum" sz="quarter" idx="12"/>
          </p:nvPr>
        </p:nvSpPr>
        <p:spPr/>
        <p:txBody>
          <a:bodyPr/>
          <a:lstStyle/>
          <a:p>
            <a:pPr>
              <a:defRPr/>
            </a:pPr>
            <a:fld id="{3732E4BE-DA6D-4C55-A426-742102D967F7}" type="slidenum">
              <a:rPr lang="en-IN" smtClean="0"/>
              <a:pPr>
                <a:defRPr/>
              </a:pPr>
              <a:t>11</a:t>
            </a:fld>
            <a:endParaRPr lang="en-IN"/>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395288" y="476250"/>
            <a:ext cx="8424862" cy="836613"/>
          </a:xfrm>
        </p:spPr>
        <p:txBody>
          <a:bodyPr>
            <a:normAutofit fontScale="90000"/>
          </a:bodyPr>
          <a:lstStyle/>
          <a:p>
            <a:pPr algn="ctr">
              <a:defRPr/>
            </a:pP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400" b="1" dirty="0">
                <a:solidFill>
                  <a:srgbClr val="0070C0"/>
                </a:solidFill>
                <a:latin typeface="Algerian" pitchFamily="82" charset="0"/>
                <a:ea typeface="Verdana" pitchFamily="34" charset="0"/>
                <a:cs typeface="Verdana" pitchFamily="34" charset="0"/>
              </a:rPr>
              <a:t>NOTATION (cont’d)</a:t>
            </a: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700" b="1" dirty="0" smtClean="0">
                <a:solidFill>
                  <a:srgbClr val="002060"/>
                </a:solidFill>
                <a:latin typeface="Algerian" pitchFamily="82" charset="0"/>
                <a:ea typeface="Verdana" pitchFamily="34" charset="0"/>
                <a:cs typeface="Verdana" pitchFamily="34" charset="0"/>
              </a:rPr>
              <a:t> </a:t>
            </a:r>
            <a:endParaRPr lang="en-IN" sz="2400" dirty="0" smtClean="0">
              <a:solidFill>
                <a:srgbClr val="002060"/>
              </a:solidFill>
              <a:latin typeface="Verdana" pitchFamily="34" charset="0"/>
              <a:ea typeface="Verdana" pitchFamily="34" charset="0"/>
              <a:cs typeface="Verdana" pitchFamily="34" charset="0"/>
            </a:endParaRPr>
          </a:p>
        </p:txBody>
      </p:sp>
      <p:sp>
        <p:nvSpPr>
          <p:cNvPr id="21507" name="Content Placeholder 2"/>
          <p:cNvSpPr>
            <a:spLocks noGrp="1"/>
          </p:cNvSpPr>
          <p:nvPr>
            <p:ph idx="1"/>
          </p:nvPr>
        </p:nvSpPr>
        <p:spPr>
          <a:xfrm>
            <a:off x="611560" y="1844824"/>
            <a:ext cx="8291512" cy="4248324"/>
          </a:xfrm>
        </p:spPr>
        <p:txBody>
          <a:bodyPr/>
          <a:lstStyle/>
          <a:p>
            <a:pPr algn="just" eaLnBrk="1" hangingPunct="1">
              <a:buClrTx/>
              <a:buFont typeface="Wingdings" pitchFamily="2" charset="2"/>
              <a:buChar char="ü"/>
            </a:pPr>
            <a:r>
              <a:rPr lang="en-US" sz="2000" dirty="0" smtClean="0">
                <a:latin typeface="Calibri" pitchFamily="34" charset="0"/>
              </a:rPr>
              <a:t>k : Parameter of the </a:t>
            </a:r>
            <a:r>
              <a:rPr lang="en-US" sz="2000" dirty="0" err="1" smtClean="0">
                <a:latin typeface="Calibri" pitchFamily="34" charset="0"/>
              </a:rPr>
              <a:t>Poisson^LSD</a:t>
            </a:r>
            <a:r>
              <a:rPr lang="en-US" sz="2000" dirty="0" smtClean="0">
                <a:latin typeface="Calibri" pitchFamily="34" charset="0"/>
              </a:rPr>
              <a:t>.</a:t>
            </a:r>
          </a:p>
          <a:p>
            <a:pPr algn="just" eaLnBrk="1" hangingPunct="1">
              <a:buClrTx/>
              <a:buFont typeface="Wingdings" pitchFamily="2" charset="2"/>
              <a:buChar char="ü"/>
            </a:pPr>
            <a:endParaRPr lang="en-US" sz="2000" dirty="0" smtClean="0">
              <a:latin typeface="Calibri" pitchFamily="34" charset="0"/>
            </a:endParaRPr>
          </a:p>
          <a:p>
            <a:pPr algn="just" eaLnBrk="1" hangingPunct="1">
              <a:buClrTx/>
              <a:buFont typeface="Wingdings" pitchFamily="2" charset="2"/>
              <a:buChar char="ü"/>
            </a:pPr>
            <a:r>
              <a:rPr lang="en-US" sz="2000" dirty="0" smtClean="0">
                <a:latin typeface="Calibri" pitchFamily="34" charset="0"/>
              </a:rPr>
              <a:t>q : Variance to mean ratio, a parameter of the </a:t>
            </a:r>
            <a:r>
              <a:rPr lang="en-US" sz="2000" dirty="0" err="1" smtClean="0">
                <a:latin typeface="Calibri" pitchFamily="34" charset="0"/>
              </a:rPr>
              <a:t>Poisson^LSD</a:t>
            </a:r>
            <a:r>
              <a:rPr lang="en-US" sz="2000" dirty="0" smtClean="0">
                <a:latin typeface="Calibri" pitchFamily="34" charset="0"/>
              </a:rPr>
              <a:t>.</a:t>
            </a:r>
          </a:p>
          <a:p>
            <a:pPr algn="just" eaLnBrk="1" hangingPunct="1">
              <a:buClrTx/>
              <a:buFont typeface="Wingdings" pitchFamily="2" charset="2"/>
              <a:buChar char="ü"/>
            </a:pPr>
            <a:endParaRPr lang="en-US" sz="2000" dirty="0" smtClean="0">
              <a:latin typeface="Calibri" pitchFamily="34" charset="0"/>
            </a:endParaRPr>
          </a:p>
          <a:p>
            <a:pPr algn="just" eaLnBrk="1" hangingPunct="1">
              <a:buClrTx/>
              <a:buFont typeface="Wingdings" pitchFamily="2" charset="2"/>
              <a:buChar char="ü"/>
            </a:pPr>
            <a:r>
              <a:rPr lang="el-GR" sz="2000" dirty="0" smtClean="0">
                <a:latin typeface="Calibri" pitchFamily="34" charset="0"/>
              </a:rPr>
              <a:t>λ</a:t>
            </a:r>
            <a:r>
              <a:rPr lang="en-US" sz="2000" dirty="0" smtClean="0">
                <a:latin typeface="Calibri" pitchFamily="34" charset="0"/>
              </a:rPr>
              <a:t> : Parameter of the Poisson.</a:t>
            </a:r>
          </a:p>
          <a:p>
            <a:pPr algn="just" eaLnBrk="1" hangingPunct="1">
              <a:buClrTx/>
              <a:buFont typeface="Wingdings" pitchFamily="2" charset="2"/>
              <a:buChar char="ü"/>
            </a:pPr>
            <a:endParaRPr lang="en-US" sz="2000" dirty="0" smtClean="0">
              <a:latin typeface="Calibri" pitchFamily="34" charset="0"/>
            </a:endParaRPr>
          </a:p>
          <a:p>
            <a:pPr algn="just" eaLnBrk="1" hangingPunct="1">
              <a:buClrTx/>
              <a:buFont typeface="Wingdings" pitchFamily="2" charset="2"/>
              <a:buChar char="ü"/>
            </a:pPr>
            <a:r>
              <a:rPr lang="en-US" sz="2000" dirty="0" smtClean="0">
                <a:latin typeface="Calibri" pitchFamily="34" charset="0"/>
              </a:rPr>
              <a:t>f : Frequency.</a:t>
            </a:r>
          </a:p>
          <a:p>
            <a:pPr algn="just" eaLnBrk="1" hangingPunct="1">
              <a:buClrTx/>
              <a:buFont typeface="Wingdings" pitchFamily="2" charset="2"/>
              <a:buChar char="ü"/>
            </a:pPr>
            <a:endParaRPr lang="en-US" sz="2000" dirty="0" smtClean="0">
              <a:latin typeface="Calibri" pitchFamily="34" charset="0"/>
            </a:endParaRPr>
          </a:p>
          <a:p>
            <a:pPr algn="just" eaLnBrk="1" hangingPunct="1">
              <a:buClrTx/>
              <a:buFont typeface="Wingdings" pitchFamily="2" charset="2"/>
              <a:buChar char="ü"/>
            </a:pPr>
            <a:r>
              <a:rPr lang="en-US" sz="2000" dirty="0" smtClean="0">
                <a:latin typeface="Calibri" pitchFamily="34" charset="0"/>
              </a:rPr>
              <a:t>d : Average duration time.</a:t>
            </a:r>
          </a:p>
          <a:p>
            <a:pPr algn="just" eaLnBrk="1" hangingPunct="1">
              <a:buClrTx/>
              <a:buFont typeface="Wingdings" pitchFamily="2" charset="2"/>
              <a:buChar char="ü"/>
            </a:pPr>
            <a:endParaRPr lang="en-US" sz="2000" dirty="0" smtClean="0">
              <a:latin typeface="Calibri" pitchFamily="34" charset="0"/>
            </a:endParaRPr>
          </a:p>
          <a:p>
            <a:pPr algn="just" eaLnBrk="1" hangingPunct="1">
              <a:buClrTx/>
              <a:buFont typeface="Wingdings" pitchFamily="2" charset="2"/>
              <a:buChar char="ü"/>
            </a:pPr>
            <a:r>
              <a:rPr lang="en-US" sz="2000" dirty="0" smtClean="0">
                <a:latin typeface="Calibri" pitchFamily="34" charset="0"/>
              </a:rPr>
              <a:t>NHRS : Number of hours studied in a year (usually 365 days=8760 hours).</a:t>
            </a:r>
          </a:p>
          <a:p>
            <a:pPr eaLnBrk="1" hangingPunct="1">
              <a:buClrTx/>
              <a:buFont typeface="Wingdings" pitchFamily="2" charset="2"/>
              <a:buChar char="ü"/>
            </a:pPr>
            <a:endParaRPr lang="en-IN" sz="1900" dirty="0" smtClean="0">
              <a:latin typeface="Verdana" pitchFamily="34" charset="0"/>
              <a:ea typeface="Verdana" pitchFamily="34" charset="0"/>
              <a:cs typeface="Verdana" pitchFamily="34" charset="0"/>
            </a:endParaRPr>
          </a:p>
        </p:txBody>
      </p:sp>
      <p:sp>
        <p:nvSpPr>
          <p:cNvPr id="2" name="Slide Number Placeholder 1"/>
          <p:cNvSpPr>
            <a:spLocks noGrp="1"/>
          </p:cNvSpPr>
          <p:nvPr>
            <p:ph type="sldNum" sz="quarter" idx="12"/>
          </p:nvPr>
        </p:nvSpPr>
        <p:spPr/>
        <p:txBody>
          <a:bodyPr/>
          <a:lstStyle/>
          <a:p>
            <a:pPr>
              <a:defRPr/>
            </a:pPr>
            <a:fld id="{3732E4BE-DA6D-4C55-A426-742102D967F7}" type="slidenum">
              <a:rPr lang="en-IN" smtClean="0"/>
              <a:pPr>
                <a:defRPr/>
              </a:pPr>
              <a:t>12</a:t>
            </a:fld>
            <a:endParaRPr lang="en-IN"/>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395536" y="548680"/>
            <a:ext cx="8424862" cy="1080120"/>
          </a:xfrm>
        </p:spPr>
        <p:txBody>
          <a:bodyPr>
            <a:normAutofit fontScale="90000"/>
          </a:bodyPr>
          <a:lstStyle/>
          <a:p>
            <a:pPr>
              <a:defRPr/>
            </a:pP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t>
            </a:r>
            <a:r>
              <a:rPr lang="en-IN" sz="2400" b="1" dirty="0">
                <a:solidFill>
                  <a:srgbClr val="0070C0"/>
                </a:solidFill>
                <a:latin typeface="Algerian" pitchFamily="82" charset="0"/>
                <a:ea typeface="Verdana" pitchFamily="34" charset="0"/>
                <a:cs typeface="Verdana" pitchFamily="34" charset="0"/>
              </a:rPr>
              <a:t>NOTATION</a:t>
            </a:r>
            <a:r>
              <a:rPr lang="en-IN" sz="2400" b="1" dirty="0" smtClean="0">
                <a:solidFill>
                  <a:schemeClr val="accent3">
                    <a:lumMod val="50000"/>
                  </a:schemeClr>
                </a:solidFill>
                <a:latin typeface="Verdana" pitchFamily="34" charset="0"/>
                <a:ea typeface="Verdana" pitchFamily="34" charset="0"/>
                <a:cs typeface="Verdana" pitchFamily="34" charset="0"/>
              </a:rPr>
              <a:t>  </a:t>
            </a:r>
            <a:r>
              <a:rPr lang="en-IN" sz="2000" b="1" dirty="0">
                <a:solidFill>
                  <a:srgbClr val="0070C0"/>
                </a:solidFill>
                <a:latin typeface="Algerian" pitchFamily="82" charset="0"/>
                <a:ea typeface="Verdana" pitchFamily="34" charset="0"/>
                <a:cs typeface="Verdana" pitchFamily="34" charset="0"/>
              </a:rPr>
              <a:t>(cont’d)</a:t>
            </a:r>
            <a:r>
              <a:rPr lang="en-IN" sz="2000" b="1" dirty="0">
                <a:solidFill>
                  <a:srgbClr val="002060"/>
                </a:solidFill>
                <a:latin typeface="Verdana" pitchFamily="34" charset="0"/>
                <a:ea typeface="Verdana" pitchFamily="34" charset="0"/>
                <a:cs typeface="Verdana" pitchFamily="34" charset="0"/>
              </a:rPr>
              <a:t/>
            </a:r>
            <a:br>
              <a:rPr lang="en-IN" sz="2000" b="1" dirty="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700" b="1" dirty="0" smtClean="0">
                <a:solidFill>
                  <a:schemeClr val="accent3">
                    <a:lumMod val="50000"/>
                  </a:schemeClr>
                </a:solidFill>
                <a:latin typeface="Verdana" pitchFamily="34" charset="0"/>
                <a:ea typeface="Verdana" pitchFamily="34" charset="0"/>
                <a:cs typeface="Verdana" pitchFamily="34" charset="0"/>
              </a:rPr>
              <a:t> </a:t>
            </a:r>
            <a:endParaRPr lang="en-IN" sz="2400" dirty="0" smtClean="0">
              <a:solidFill>
                <a:srgbClr val="002060"/>
              </a:solidFill>
              <a:latin typeface="Verdana" pitchFamily="34" charset="0"/>
              <a:ea typeface="Verdana" pitchFamily="34" charset="0"/>
              <a:cs typeface="Verdana" pitchFamily="34" charset="0"/>
            </a:endParaRPr>
          </a:p>
        </p:txBody>
      </p:sp>
      <p:sp>
        <p:nvSpPr>
          <p:cNvPr id="22531" name="Content Placeholder 2"/>
          <p:cNvSpPr>
            <a:spLocks noGrp="1"/>
          </p:cNvSpPr>
          <p:nvPr>
            <p:ph idx="1"/>
          </p:nvPr>
        </p:nvSpPr>
        <p:spPr>
          <a:xfrm>
            <a:off x="395536" y="2060848"/>
            <a:ext cx="7715448" cy="4391918"/>
          </a:xfrm>
        </p:spPr>
        <p:txBody>
          <a:bodyPr/>
          <a:lstStyle/>
          <a:p>
            <a:pPr algn="just" eaLnBrk="1" hangingPunct="1">
              <a:buClrTx/>
              <a:buFont typeface="Wingdings" pitchFamily="2" charset="2"/>
              <a:buChar char="ü"/>
            </a:pPr>
            <a:r>
              <a:rPr lang="en-US" sz="2000" dirty="0" err="1" smtClean="0">
                <a:latin typeface="Calibri" pitchFamily="34" charset="0"/>
              </a:rPr>
              <a:t>LoL</a:t>
            </a:r>
            <a:r>
              <a:rPr lang="en-US" sz="2000" dirty="0" smtClean="0">
                <a:latin typeface="Calibri" pitchFamily="34" charset="0"/>
              </a:rPr>
              <a:t> : Loss of load or service event, when capacity cannot meet load (service) demand plus outages at a given hour or cycle, whichever is used.</a:t>
            </a:r>
          </a:p>
          <a:p>
            <a:pPr algn="just" eaLnBrk="1" hangingPunct="1">
              <a:buClrTx/>
              <a:buFont typeface="Wingdings" pitchFamily="2" charset="2"/>
              <a:buChar char="ü"/>
            </a:pPr>
            <a:endParaRPr lang="en-US" sz="2000" dirty="0" smtClean="0">
              <a:latin typeface="Calibri" pitchFamily="34" charset="0"/>
            </a:endParaRPr>
          </a:p>
          <a:p>
            <a:pPr algn="just" eaLnBrk="1" hangingPunct="1">
              <a:buClrTx/>
              <a:buFont typeface="Wingdings" pitchFamily="2" charset="2"/>
              <a:buChar char="ü"/>
            </a:pPr>
            <a:r>
              <a:rPr lang="en-US" sz="2000" dirty="0" err="1" smtClean="0">
                <a:latin typeface="Calibri" pitchFamily="34" charset="0"/>
              </a:rPr>
              <a:t>LoLP</a:t>
            </a:r>
            <a:r>
              <a:rPr lang="en-US" sz="2000" dirty="0" smtClean="0">
                <a:latin typeface="Calibri" pitchFamily="34" charset="0"/>
              </a:rPr>
              <a:t> : Loss of load (service) probability. </a:t>
            </a:r>
          </a:p>
          <a:p>
            <a:pPr marL="0" indent="0" algn="just" eaLnBrk="1" hangingPunct="1">
              <a:buClrTx/>
              <a:buNone/>
            </a:pPr>
            <a:endParaRPr lang="en-US" sz="2000" dirty="0" smtClean="0">
              <a:latin typeface="Calibri" pitchFamily="34" charset="0"/>
            </a:endParaRPr>
          </a:p>
          <a:p>
            <a:pPr algn="just" eaLnBrk="1" hangingPunct="1">
              <a:buClrTx/>
              <a:buFont typeface="Wingdings" pitchFamily="2" charset="2"/>
              <a:buChar char="ü"/>
            </a:pPr>
            <a:r>
              <a:rPr lang="en-US" sz="2000" dirty="0" err="1" smtClean="0">
                <a:latin typeface="Calibri" pitchFamily="34" charset="0"/>
              </a:rPr>
              <a:t>LoSP</a:t>
            </a:r>
            <a:r>
              <a:rPr lang="en-US" sz="2000" dirty="0" smtClean="0">
                <a:latin typeface="Calibri" pitchFamily="34" charset="0"/>
              </a:rPr>
              <a:t>=Load Surplus Probability</a:t>
            </a:r>
          </a:p>
          <a:p>
            <a:pPr marL="0" indent="0" algn="just" eaLnBrk="1" hangingPunct="1">
              <a:buClrTx/>
              <a:buNone/>
            </a:pPr>
            <a:endParaRPr lang="en-US" sz="2000" dirty="0" smtClean="0">
              <a:latin typeface="Calibri" pitchFamily="34" charset="0"/>
            </a:endParaRPr>
          </a:p>
          <a:p>
            <a:pPr algn="just" eaLnBrk="1" hangingPunct="1">
              <a:buClrTx/>
              <a:buFont typeface="Wingdings" pitchFamily="2" charset="2"/>
              <a:buChar char="ü"/>
            </a:pPr>
            <a:r>
              <a:rPr lang="en-US" sz="2000" dirty="0" err="1" smtClean="0">
                <a:latin typeface="Calibri" pitchFamily="34" charset="0"/>
              </a:rPr>
              <a:t>LoLE</a:t>
            </a:r>
            <a:r>
              <a:rPr lang="en-US" sz="2000" dirty="0" smtClean="0">
                <a:latin typeface="Calibri" pitchFamily="34" charset="0"/>
              </a:rPr>
              <a:t> : Loss of service Expected = </a:t>
            </a:r>
            <a:r>
              <a:rPr lang="en-US" sz="2000" dirty="0" err="1" smtClean="0">
                <a:latin typeface="Calibri" pitchFamily="34" charset="0"/>
              </a:rPr>
              <a:t>LoLP</a:t>
            </a:r>
            <a:r>
              <a:rPr lang="en-US" sz="2000" dirty="0" smtClean="0">
                <a:latin typeface="Calibri" pitchFamily="34" charset="0"/>
              </a:rPr>
              <a:t> × NHRS.</a:t>
            </a:r>
          </a:p>
          <a:p>
            <a:pPr algn="just" eaLnBrk="1" hangingPunct="1">
              <a:buClrTx/>
              <a:buFont typeface="Wingdings" pitchFamily="2" charset="2"/>
              <a:buChar char="ü"/>
            </a:pPr>
            <a:endParaRPr lang="en-US" sz="2000" dirty="0" smtClean="0">
              <a:latin typeface="Calibri" pitchFamily="34" charset="0"/>
            </a:endParaRPr>
          </a:p>
          <a:p>
            <a:pPr algn="just" eaLnBrk="1" hangingPunct="1">
              <a:buClrTx/>
              <a:buFont typeface="Wingdings" pitchFamily="2" charset="2"/>
              <a:buChar char="ü"/>
            </a:pPr>
            <a:r>
              <a:rPr lang="en-US" sz="2000" dirty="0" smtClean="0">
                <a:latin typeface="Calibri" pitchFamily="34" charset="0"/>
              </a:rPr>
              <a:t>TOTCAP : Installed total capacity for the isolated CLOUD computing enterprise.</a:t>
            </a:r>
          </a:p>
          <a:p>
            <a:pPr eaLnBrk="1" hangingPunct="1">
              <a:buFont typeface="Wingdings 2" pitchFamily="18" charset="2"/>
              <a:buNone/>
            </a:pPr>
            <a:endParaRPr lang="en-US" sz="2000" dirty="0" smtClean="0"/>
          </a:p>
          <a:p>
            <a:pPr eaLnBrk="1" hangingPunct="1">
              <a:buClrTx/>
              <a:buFont typeface="Wingdings" pitchFamily="2" charset="2"/>
              <a:buChar char="ü"/>
            </a:pPr>
            <a:endParaRPr lang="en-IN" sz="1900" dirty="0" smtClean="0">
              <a:latin typeface="Verdana" pitchFamily="34" charset="0"/>
              <a:ea typeface="Verdana" pitchFamily="34" charset="0"/>
              <a:cs typeface="Verdana" pitchFamily="34" charset="0"/>
            </a:endParaRPr>
          </a:p>
        </p:txBody>
      </p:sp>
      <p:sp>
        <p:nvSpPr>
          <p:cNvPr id="2" name="Slide Number Placeholder 1"/>
          <p:cNvSpPr>
            <a:spLocks noGrp="1"/>
          </p:cNvSpPr>
          <p:nvPr>
            <p:ph type="sldNum" sz="quarter" idx="12"/>
          </p:nvPr>
        </p:nvSpPr>
        <p:spPr/>
        <p:txBody>
          <a:bodyPr/>
          <a:lstStyle/>
          <a:p>
            <a:pPr>
              <a:defRPr/>
            </a:pPr>
            <a:fld id="{3732E4BE-DA6D-4C55-A426-742102D967F7}" type="slidenum">
              <a:rPr lang="en-IN" smtClean="0"/>
              <a:pPr>
                <a:defRPr/>
              </a:pPr>
              <a:t>13</a:t>
            </a:fld>
            <a:endParaRPr lang="en-IN"/>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395536" y="764704"/>
            <a:ext cx="8029078" cy="792087"/>
          </a:xfrm>
        </p:spPr>
        <p:txBody>
          <a:bodyPr>
            <a:normAutofit fontScale="90000"/>
          </a:bodyPr>
          <a:lstStyle/>
          <a:p>
            <a:pPr>
              <a:defRPr/>
            </a:pP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t>
            </a:r>
            <a:r>
              <a:rPr lang="en-IN" sz="2400" b="1" dirty="0" smtClean="0">
                <a:solidFill>
                  <a:srgbClr val="0070C0"/>
                </a:solidFill>
                <a:latin typeface="Algerian" pitchFamily="82" charset="0"/>
                <a:ea typeface="Verdana" pitchFamily="34" charset="0"/>
                <a:cs typeface="Verdana" pitchFamily="34" charset="0"/>
              </a:rPr>
              <a:t>NOTATION (cont’d)</a:t>
            </a:r>
            <a:r>
              <a:rPr lang="en-IN" sz="2400" b="1" dirty="0">
                <a:solidFill>
                  <a:srgbClr val="002060"/>
                </a:solidFill>
                <a:latin typeface="Verdana" pitchFamily="34" charset="0"/>
                <a:ea typeface="Verdana" pitchFamily="34" charset="0"/>
                <a:cs typeface="Verdana" pitchFamily="34" charset="0"/>
              </a:rPr>
              <a:t/>
            </a:r>
            <a:br>
              <a:rPr lang="en-IN" sz="2400" b="1" dirty="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t>
            </a:r>
            <a:br>
              <a:rPr lang="en-IN" sz="2400" b="1" dirty="0" smtClean="0">
                <a:solidFill>
                  <a:srgbClr val="002060"/>
                </a:solidFill>
                <a:latin typeface="Verdana" pitchFamily="34" charset="0"/>
                <a:ea typeface="Verdana" pitchFamily="34" charset="0"/>
                <a:cs typeface="Verdana" pitchFamily="34" charset="0"/>
              </a:rPr>
            </a:br>
            <a:endParaRPr lang="en-IN" sz="2400" dirty="0" smtClean="0">
              <a:solidFill>
                <a:srgbClr val="002060"/>
              </a:solidFill>
              <a:latin typeface="Algerian" pitchFamily="82" charset="0"/>
              <a:ea typeface="Verdana" pitchFamily="34" charset="0"/>
              <a:cs typeface="Verdana" pitchFamily="34" charset="0"/>
            </a:endParaRPr>
          </a:p>
        </p:txBody>
      </p:sp>
      <p:sp>
        <p:nvSpPr>
          <p:cNvPr id="23555" name="Content Placeholder 2"/>
          <p:cNvSpPr>
            <a:spLocks noGrp="1"/>
          </p:cNvSpPr>
          <p:nvPr>
            <p:ph idx="1"/>
          </p:nvPr>
        </p:nvSpPr>
        <p:spPr>
          <a:xfrm>
            <a:off x="250825" y="1916113"/>
            <a:ext cx="8435975" cy="4537075"/>
          </a:xfrm>
        </p:spPr>
        <p:txBody>
          <a:bodyPr/>
          <a:lstStyle/>
          <a:p>
            <a:pPr algn="just" eaLnBrk="1" hangingPunct="1">
              <a:buClrTx/>
              <a:buFont typeface="Wingdings" pitchFamily="2" charset="2"/>
              <a:buChar char="ü"/>
            </a:pPr>
            <a:r>
              <a:rPr lang="en-US" sz="2000" dirty="0" smtClean="0">
                <a:latin typeface="Calibri" pitchFamily="34" charset="0"/>
              </a:rPr>
              <a:t>L</a:t>
            </a:r>
            <a:r>
              <a:rPr lang="en-US" sz="2000" baseline="-25000" dirty="0" smtClean="0">
                <a:latin typeface="Calibri" pitchFamily="34" charset="0"/>
              </a:rPr>
              <a:t>i </a:t>
            </a:r>
            <a:r>
              <a:rPr lang="en-US" sz="2000" dirty="0" smtClean="0">
                <a:latin typeface="Calibri" pitchFamily="34" charset="0"/>
              </a:rPr>
              <a:t>: Service demand forecast </a:t>
            </a:r>
            <a:r>
              <a:rPr lang="en-US" sz="2000" dirty="0" err="1" smtClean="0">
                <a:latin typeface="Calibri" pitchFamily="34" charset="0"/>
              </a:rPr>
              <a:t>r.v</a:t>
            </a:r>
            <a:r>
              <a:rPr lang="en-US" sz="2000" dirty="0" smtClean="0">
                <a:latin typeface="Calibri" pitchFamily="34" charset="0"/>
              </a:rPr>
              <a:t>. at each discrete </a:t>
            </a:r>
            <a:r>
              <a:rPr lang="en-US" sz="2000" dirty="0" err="1" smtClean="0">
                <a:latin typeface="Calibri" pitchFamily="34" charset="0"/>
              </a:rPr>
              <a:t>i</a:t>
            </a:r>
            <a:r>
              <a:rPr lang="en-US" sz="2000" baseline="30000" dirty="0" err="1" smtClean="0">
                <a:latin typeface="Calibri" pitchFamily="34" charset="0"/>
              </a:rPr>
              <a:t>th</a:t>
            </a:r>
            <a:r>
              <a:rPr lang="en-US" sz="2000" dirty="0" smtClean="0">
                <a:latin typeface="Calibri" pitchFamily="34" charset="0"/>
              </a:rPr>
              <a:t> hour for the isolated network.</a:t>
            </a:r>
          </a:p>
          <a:p>
            <a:pPr algn="just" eaLnBrk="1" hangingPunct="1">
              <a:buClrTx/>
              <a:buFont typeface="Wingdings" pitchFamily="2" charset="2"/>
              <a:buChar char="ü"/>
            </a:pPr>
            <a:endParaRPr lang="en-US" sz="2000" dirty="0" smtClean="0">
              <a:latin typeface="Calibri" pitchFamily="34" charset="0"/>
            </a:endParaRPr>
          </a:p>
          <a:p>
            <a:pPr algn="just" eaLnBrk="1" hangingPunct="1">
              <a:buClrTx/>
              <a:buFont typeface="Wingdings" pitchFamily="2" charset="2"/>
              <a:buChar char="ü"/>
            </a:pPr>
            <a:r>
              <a:rPr lang="en-US" sz="2000" dirty="0" err="1" smtClean="0">
                <a:latin typeface="Calibri" pitchFamily="34" charset="0"/>
              </a:rPr>
              <a:t>O</a:t>
            </a:r>
            <a:r>
              <a:rPr lang="en-US" sz="2000" baseline="-25000" dirty="0" err="1" smtClean="0">
                <a:latin typeface="Calibri" pitchFamily="34" charset="0"/>
              </a:rPr>
              <a:t>i</a:t>
            </a:r>
            <a:r>
              <a:rPr lang="en-US" sz="2000" dirty="0" smtClean="0">
                <a:latin typeface="Calibri" pitchFamily="34" charset="0"/>
              </a:rPr>
              <a:t> : Unplanned forced capacity outage </a:t>
            </a:r>
            <a:r>
              <a:rPr lang="en-US" sz="2000" dirty="0" err="1" smtClean="0">
                <a:latin typeface="Calibri" pitchFamily="34" charset="0"/>
              </a:rPr>
              <a:t>r.v</a:t>
            </a:r>
            <a:r>
              <a:rPr lang="en-US" sz="2000" dirty="0" smtClean="0">
                <a:latin typeface="Calibri" pitchFamily="34" charset="0"/>
              </a:rPr>
              <a:t>. at the </a:t>
            </a:r>
            <a:r>
              <a:rPr lang="en-US" sz="2000" dirty="0" err="1" smtClean="0">
                <a:latin typeface="Calibri" pitchFamily="34" charset="0"/>
              </a:rPr>
              <a:t>i</a:t>
            </a:r>
            <a:r>
              <a:rPr lang="en-US" sz="2000" baseline="30000" dirty="0" err="1" smtClean="0">
                <a:latin typeface="Calibri" pitchFamily="34" charset="0"/>
              </a:rPr>
              <a:t>th</a:t>
            </a:r>
            <a:r>
              <a:rPr lang="en-US" sz="2000" baseline="30000" dirty="0" smtClean="0">
                <a:latin typeface="Calibri" pitchFamily="34" charset="0"/>
              </a:rPr>
              <a:t> </a:t>
            </a:r>
            <a:r>
              <a:rPr lang="en-US" sz="2000" dirty="0" smtClean="0">
                <a:latin typeface="Calibri" pitchFamily="34" charset="0"/>
              </a:rPr>
              <a:t>hour.</a:t>
            </a:r>
          </a:p>
          <a:p>
            <a:pPr algn="just" eaLnBrk="1" hangingPunct="1">
              <a:buClrTx/>
              <a:buFont typeface="Wingdings" pitchFamily="2" charset="2"/>
              <a:buChar char="ü"/>
            </a:pPr>
            <a:endParaRPr lang="en-US" sz="2000" dirty="0" smtClean="0">
              <a:latin typeface="Calibri" pitchFamily="34" charset="0"/>
            </a:endParaRPr>
          </a:p>
          <a:p>
            <a:pPr algn="just" eaLnBrk="1" hangingPunct="1">
              <a:buClrTx/>
              <a:buFont typeface="Wingdings" pitchFamily="2" charset="2"/>
              <a:buChar char="ü"/>
            </a:pPr>
            <a:r>
              <a:rPr lang="en-US" sz="2000" dirty="0" smtClean="0">
                <a:latin typeface="Calibri" pitchFamily="34" charset="0"/>
              </a:rPr>
              <a:t>m</a:t>
            </a:r>
            <a:r>
              <a:rPr lang="en-US" sz="2000" baseline="-25000" dirty="0" smtClean="0">
                <a:latin typeface="Calibri" pitchFamily="34" charset="0"/>
              </a:rPr>
              <a:t>i </a:t>
            </a:r>
            <a:r>
              <a:rPr lang="en-US" sz="2000" dirty="0" smtClean="0">
                <a:latin typeface="Calibri" pitchFamily="34" charset="0"/>
              </a:rPr>
              <a:t>: Capacity margin </a:t>
            </a:r>
            <a:r>
              <a:rPr lang="en-US" sz="2000" dirty="0" err="1" smtClean="0">
                <a:latin typeface="Calibri" pitchFamily="34" charset="0"/>
              </a:rPr>
              <a:t>r.v</a:t>
            </a:r>
            <a:r>
              <a:rPr lang="en-US" sz="2000" dirty="0" smtClean="0">
                <a:latin typeface="Calibri" pitchFamily="34" charset="0"/>
              </a:rPr>
              <a:t>. at the </a:t>
            </a:r>
            <a:r>
              <a:rPr lang="en-US" sz="2000" dirty="0" err="1" smtClean="0">
                <a:latin typeface="Calibri" pitchFamily="34" charset="0"/>
              </a:rPr>
              <a:t>i</a:t>
            </a:r>
            <a:r>
              <a:rPr lang="en-US" sz="2000" baseline="30000" dirty="0" err="1" smtClean="0">
                <a:latin typeface="Calibri" pitchFamily="34" charset="0"/>
              </a:rPr>
              <a:t>th</a:t>
            </a:r>
            <a:r>
              <a:rPr lang="en-US" sz="2000" baseline="30000" dirty="0" smtClean="0">
                <a:latin typeface="Calibri" pitchFamily="34" charset="0"/>
              </a:rPr>
              <a:t> </a:t>
            </a:r>
            <a:r>
              <a:rPr lang="en-US" sz="2000" dirty="0" smtClean="0">
                <a:latin typeface="Calibri" pitchFamily="34" charset="0"/>
              </a:rPr>
              <a:t>hour, where m</a:t>
            </a:r>
            <a:r>
              <a:rPr lang="en-US" sz="2000" baseline="-25000" dirty="0" smtClean="0">
                <a:latin typeface="Calibri" pitchFamily="34" charset="0"/>
              </a:rPr>
              <a:t>i</a:t>
            </a:r>
            <a:r>
              <a:rPr lang="en-US" sz="2000" dirty="0" smtClean="0">
                <a:latin typeface="Calibri" pitchFamily="34" charset="0"/>
              </a:rPr>
              <a:t>&lt;0 signifies a loss of load hour; where m</a:t>
            </a:r>
            <a:r>
              <a:rPr lang="en-US" sz="2000" baseline="-25000" dirty="0" smtClean="0">
                <a:latin typeface="Calibri" pitchFamily="34" charset="0"/>
              </a:rPr>
              <a:t>i </a:t>
            </a:r>
            <a:r>
              <a:rPr lang="en-US" sz="2000" dirty="0" smtClean="0">
                <a:latin typeface="Calibri" pitchFamily="34" charset="0"/>
              </a:rPr>
              <a:t>= TOTCAP - O - L</a:t>
            </a:r>
            <a:r>
              <a:rPr lang="en-US" sz="2000" baseline="-25000" dirty="0" smtClean="0">
                <a:latin typeface="Calibri" pitchFamily="34" charset="0"/>
              </a:rPr>
              <a:t>i</a:t>
            </a:r>
            <a:r>
              <a:rPr lang="en-US" sz="2000" dirty="0" smtClean="0">
                <a:latin typeface="Calibri" pitchFamily="34" charset="0"/>
              </a:rPr>
              <a:t> all variables in GB (Giga-byte) or MW (Mega-watt).</a:t>
            </a:r>
          </a:p>
          <a:p>
            <a:pPr eaLnBrk="1" hangingPunct="1">
              <a:buClrTx/>
              <a:buFont typeface="Wingdings" pitchFamily="2" charset="2"/>
              <a:buChar char="ü"/>
            </a:pPr>
            <a:endParaRPr lang="en-IN" sz="1900" dirty="0" smtClean="0">
              <a:latin typeface="Verdana" pitchFamily="34" charset="0"/>
              <a:ea typeface="Verdana" pitchFamily="34" charset="0"/>
              <a:cs typeface="Verdana" pitchFamily="34" charset="0"/>
            </a:endParaRPr>
          </a:p>
        </p:txBody>
      </p:sp>
      <p:sp>
        <p:nvSpPr>
          <p:cNvPr id="2" name="Slide Number Placeholder 1"/>
          <p:cNvSpPr>
            <a:spLocks noGrp="1"/>
          </p:cNvSpPr>
          <p:nvPr>
            <p:ph type="sldNum" sz="quarter" idx="12"/>
          </p:nvPr>
        </p:nvSpPr>
        <p:spPr/>
        <p:txBody>
          <a:bodyPr/>
          <a:lstStyle/>
          <a:p>
            <a:pPr>
              <a:defRPr/>
            </a:pPr>
            <a:fld id="{3732E4BE-DA6D-4C55-A426-742102D967F7}" type="slidenum">
              <a:rPr lang="en-IN" smtClean="0"/>
              <a:pPr>
                <a:defRPr/>
              </a:pPr>
              <a:t>14</a:t>
            </a:fld>
            <a:endParaRPr lang="en-IN"/>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03154" y="476672"/>
            <a:ext cx="8204200" cy="792088"/>
          </a:xfrm>
        </p:spPr>
        <p:txBody>
          <a:bodyPr>
            <a:normAutofit/>
          </a:bodyPr>
          <a:lstStyle/>
          <a:p>
            <a:pPr eaLnBrk="1" fontAlgn="auto" hangingPunct="1">
              <a:spcAft>
                <a:spcPts val="0"/>
              </a:spcAft>
              <a:defRPr/>
            </a:pPr>
            <a:r>
              <a:rPr lang="en-US" sz="2400" b="1" cap="small" dirty="0" smtClean="0">
                <a:solidFill>
                  <a:schemeClr val="accent3">
                    <a:lumMod val="50000"/>
                  </a:schemeClr>
                </a:solidFill>
                <a:latin typeface="Algerian" pitchFamily="82" charset="0"/>
                <a:ea typeface="Verdana" pitchFamily="34" charset="0"/>
                <a:cs typeface="Verdana" pitchFamily="34" charset="0"/>
              </a:rPr>
              <a:t>               </a:t>
            </a:r>
            <a:r>
              <a:rPr lang="en-US" sz="2400" b="1" cap="small" dirty="0" smtClean="0">
                <a:solidFill>
                  <a:srgbClr val="0070C0"/>
                </a:solidFill>
                <a:latin typeface="Algerian" pitchFamily="82" charset="0"/>
                <a:ea typeface="Verdana" pitchFamily="34" charset="0"/>
                <a:cs typeface="Verdana" pitchFamily="34" charset="0"/>
              </a:rPr>
              <a:t>METHODOLOGY FOR </a:t>
            </a:r>
            <a:r>
              <a:rPr lang="en-US" sz="2400" b="1" cap="all" dirty="0" smtClean="0">
                <a:solidFill>
                  <a:srgbClr val="0070C0"/>
                </a:solidFill>
                <a:latin typeface="Algerian" pitchFamily="82" charset="0"/>
                <a:ea typeface="Verdana" pitchFamily="34" charset="0"/>
                <a:cs typeface="Verdana" pitchFamily="34" charset="0"/>
              </a:rPr>
              <a:t>CLOUD Risk Assessment </a:t>
            </a:r>
            <a:endParaRPr lang="en-IN" sz="2400" b="1" dirty="0" smtClean="0">
              <a:solidFill>
                <a:srgbClr val="0070C0"/>
              </a:solidFill>
              <a:latin typeface="Algerian" pitchFamily="82" charset="0"/>
              <a:ea typeface="Verdana" pitchFamily="34" charset="0"/>
              <a:cs typeface="Verdana" pitchFamily="34" charset="0"/>
            </a:endParaRPr>
          </a:p>
        </p:txBody>
      </p:sp>
      <p:sp>
        <p:nvSpPr>
          <p:cNvPr id="17411" name="Content Placeholder 3"/>
          <p:cNvSpPr>
            <a:spLocks noGrp="1"/>
          </p:cNvSpPr>
          <p:nvPr>
            <p:ph idx="1"/>
          </p:nvPr>
        </p:nvSpPr>
        <p:spPr>
          <a:xfrm>
            <a:off x="395288" y="1700213"/>
            <a:ext cx="8291512" cy="4319587"/>
          </a:xfrm>
        </p:spPr>
        <p:txBody>
          <a:bodyPr>
            <a:normAutofit lnSpcReduction="10000"/>
          </a:bodyPr>
          <a:lstStyle/>
          <a:p>
            <a:pPr algn="just" eaLnBrk="1" hangingPunct="1">
              <a:buClrTx/>
              <a:buFont typeface="Wingdings" pitchFamily="2" charset="2"/>
              <a:buChar char="ü"/>
            </a:pPr>
            <a:r>
              <a:rPr lang="en-US" sz="2000" dirty="0" smtClean="0">
                <a:latin typeface="Calibri" pitchFamily="34" charset="0"/>
              </a:rPr>
              <a:t>The ‘CLOUD Risk Assessor and Manager’ (CLOURAM) provides the means to assess and mitigate the unreliability or insecurity of a cyber-grid or any cloud (remember the five utilities: 1)Cyber, 2)Electric Power, 3)Water, 4)Sewage, 5)Telecommunications) and depending on the nature of the input data, whether the unwanted risk is occurring by chance failures due to wear/tear or physical events or man-made maliciously implanted. </a:t>
            </a:r>
          </a:p>
          <a:p>
            <a:pPr algn="just" eaLnBrk="1" hangingPunct="1">
              <a:buClrTx/>
              <a:buFont typeface="Wingdings" pitchFamily="2" charset="2"/>
              <a:buChar char="ü"/>
            </a:pPr>
            <a:endParaRPr lang="en-US" sz="2000" dirty="0" smtClean="0">
              <a:latin typeface="Calibri" pitchFamily="34" charset="0"/>
            </a:endParaRPr>
          </a:p>
          <a:p>
            <a:pPr algn="just" eaLnBrk="1" hangingPunct="1">
              <a:buClrTx/>
              <a:buFont typeface="Wingdings" pitchFamily="2" charset="2"/>
              <a:buChar char="ü"/>
            </a:pPr>
            <a:r>
              <a:rPr lang="en-US" sz="2000" dirty="0" smtClean="0">
                <a:latin typeface="Calibri" pitchFamily="34" charset="0"/>
              </a:rPr>
              <a:t>It is an objective, probabilistic assessment using digital simulation that mimics real-life operations, and not a subjective guess-work or qualitative categorization such as high, medium or low with no cost implications.</a:t>
            </a:r>
          </a:p>
          <a:p>
            <a:pPr algn="just" eaLnBrk="1" hangingPunct="1">
              <a:buClrTx/>
              <a:buFont typeface="Wingdings" pitchFamily="2" charset="2"/>
              <a:buChar char="ü"/>
            </a:pPr>
            <a:endParaRPr lang="en-US" sz="2000" dirty="0" smtClean="0">
              <a:latin typeface="Calibri" pitchFamily="34" charset="0"/>
            </a:endParaRPr>
          </a:p>
          <a:p>
            <a:pPr algn="just" eaLnBrk="1" hangingPunct="1">
              <a:buClrTx/>
              <a:buFont typeface="Wingdings 2" pitchFamily="18" charset="2"/>
              <a:buNone/>
            </a:pPr>
            <a:endParaRPr lang="en-US" sz="2000" i="1" dirty="0" smtClean="0"/>
          </a:p>
          <a:p>
            <a:pPr algn="just" eaLnBrk="1" hangingPunct="1">
              <a:buClrTx/>
              <a:buFont typeface="Wingdings 2" pitchFamily="18" charset="2"/>
              <a:buNone/>
            </a:pPr>
            <a:r>
              <a:rPr lang="en-US" sz="2000" i="1" dirty="0" smtClean="0"/>
              <a:t>       		</a:t>
            </a:r>
            <a:r>
              <a:rPr lang="en-US" sz="1600" dirty="0" smtClean="0">
                <a:latin typeface="Calibri" pitchFamily="34" charset="0"/>
              </a:rPr>
              <a:t>Qualitative or descriptive Security or Reliability Metrics.</a:t>
            </a:r>
          </a:p>
        </p:txBody>
      </p:sp>
      <p:pic>
        <p:nvPicPr>
          <p:cNvPr id="17412" name="Picture 4"/>
          <p:cNvPicPr>
            <a:picLocks noChangeAspect="1" noChangeArrowheads="1"/>
          </p:cNvPicPr>
          <p:nvPr/>
        </p:nvPicPr>
        <p:blipFill>
          <a:blip r:embed="rId2" cstate="print"/>
          <a:srcRect/>
          <a:stretch>
            <a:fillRect/>
          </a:stretch>
        </p:blipFill>
        <p:spPr bwMode="auto">
          <a:xfrm>
            <a:off x="827088" y="4941168"/>
            <a:ext cx="7777162" cy="720080"/>
          </a:xfrm>
          <a:prstGeom prst="rect">
            <a:avLst/>
          </a:prstGeom>
          <a:noFill/>
          <a:ln w="19050">
            <a:solidFill>
              <a:schemeClr val="accent5">
                <a:lumMod val="75000"/>
              </a:schemeClr>
            </a:solidFill>
            <a:miter lim="800000"/>
            <a:headEnd/>
            <a:tailEnd/>
          </a:ln>
        </p:spPr>
      </p:pic>
      <p:sp>
        <p:nvSpPr>
          <p:cNvPr id="2" name="Slide Number Placeholder 1"/>
          <p:cNvSpPr>
            <a:spLocks noGrp="1"/>
          </p:cNvSpPr>
          <p:nvPr>
            <p:ph type="sldNum" sz="quarter" idx="12"/>
          </p:nvPr>
        </p:nvSpPr>
        <p:spPr/>
        <p:txBody>
          <a:bodyPr/>
          <a:lstStyle/>
          <a:p>
            <a:pPr>
              <a:defRPr/>
            </a:pPr>
            <a:fld id="{3732E4BE-DA6D-4C55-A426-742102D967F7}" type="slidenum">
              <a:rPr lang="en-IN" smtClean="0"/>
              <a:pPr>
                <a:defRPr/>
              </a:pPr>
              <a:t>15</a:t>
            </a:fld>
            <a:endParaRPr lang="en-IN"/>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395288" y="404664"/>
            <a:ext cx="8353425" cy="576411"/>
          </a:xfrm>
        </p:spPr>
        <p:txBody>
          <a:bodyPr>
            <a:normAutofit/>
          </a:bodyPr>
          <a:lstStyle/>
          <a:p>
            <a:pPr eaLnBrk="1" fontAlgn="auto" hangingPunct="1">
              <a:spcAft>
                <a:spcPts val="0"/>
              </a:spcAft>
              <a:defRPr/>
            </a:pPr>
            <a:r>
              <a:rPr lang="en-US" sz="2400" b="1" dirty="0" smtClean="0">
                <a:solidFill>
                  <a:schemeClr val="accent3">
                    <a:lumMod val="50000"/>
                  </a:schemeClr>
                </a:solidFill>
                <a:latin typeface="Algerian" pitchFamily="82" charset="0"/>
                <a:ea typeface="Verdana" pitchFamily="34" charset="0"/>
                <a:cs typeface="Verdana" pitchFamily="34" charset="0"/>
              </a:rPr>
              <a:t>                           </a:t>
            </a:r>
            <a:r>
              <a:rPr lang="en-US" sz="2400" b="1" dirty="0" smtClean="0">
                <a:solidFill>
                  <a:srgbClr val="0070C0"/>
                </a:solidFill>
                <a:latin typeface="Algerian" pitchFamily="82" charset="0"/>
                <a:ea typeface="Verdana" pitchFamily="34" charset="0"/>
                <a:cs typeface="Verdana" pitchFamily="34" charset="0"/>
              </a:rPr>
              <a:t>MOTIVATION AND METHODOLOGY</a:t>
            </a:r>
            <a:endParaRPr lang="en-IN" sz="2400" dirty="0" smtClean="0">
              <a:solidFill>
                <a:srgbClr val="0070C0"/>
              </a:solidFill>
              <a:latin typeface="Algerian" pitchFamily="82" charset="0"/>
              <a:ea typeface="Verdana" pitchFamily="34" charset="0"/>
              <a:cs typeface="Verdana" pitchFamily="34" charset="0"/>
            </a:endParaRPr>
          </a:p>
        </p:txBody>
      </p:sp>
      <p:sp>
        <p:nvSpPr>
          <p:cNvPr id="11267" name="Content Placeholder 2"/>
          <p:cNvSpPr>
            <a:spLocks noGrp="1"/>
          </p:cNvSpPr>
          <p:nvPr>
            <p:ph idx="1"/>
          </p:nvPr>
        </p:nvSpPr>
        <p:spPr>
          <a:xfrm>
            <a:off x="301625" y="1124745"/>
            <a:ext cx="8504238" cy="5257006"/>
          </a:xfrm>
        </p:spPr>
        <p:txBody>
          <a:bodyPr>
            <a:normAutofit fontScale="92500" lnSpcReduction="10000"/>
          </a:bodyPr>
          <a:lstStyle/>
          <a:p>
            <a:pPr marL="274320" indent="-274320" eaLnBrk="1" fontAlgn="auto" hangingPunct="1">
              <a:spcAft>
                <a:spcPts val="0"/>
              </a:spcAft>
              <a:buClrTx/>
              <a:buFont typeface="Wingdings 2"/>
              <a:buNone/>
              <a:defRPr/>
            </a:pPr>
            <a:r>
              <a:rPr lang="en-US" sz="2000" b="1" dirty="0" smtClean="0">
                <a:latin typeface="Calibri" pitchFamily="34" charset="0"/>
              </a:rPr>
              <a:t>History of Theoretical Developments on CLOUD Modeling:</a:t>
            </a:r>
          </a:p>
          <a:p>
            <a:pPr marL="274320" indent="-274320" eaLnBrk="1" fontAlgn="auto" hangingPunct="1">
              <a:spcAft>
                <a:spcPts val="0"/>
              </a:spcAft>
              <a:buClrTx/>
              <a:buFont typeface="Wingdings 2"/>
              <a:buNone/>
              <a:defRPr/>
            </a:pPr>
            <a:endParaRPr lang="en-US" sz="2000" b="1" dirty="0" smtClean="0">
              <a:latin typeface="Calibri" pitchFamily="34" charset="0"/>
            </a:endParaRPr>
          </a:p>
          <a:p>
            <a:pPr marL="274320" indent="-274320" algn="just" eaLnBrk="1" fontAlgn="auto" hangingPunct="1">
              <a:spcAft>
                <a:spcPts val="0"/>
              </a:spcAft>
              <a:buClrTx/>
              <a:buFont typeface="Wingdings" pitchFamily="2" charset="2"/>
              <a:buChar char="ü"/>
              <a:defRPr/>
            </a:pPr>
            <a:r>
              <a:rPr lang="en-US" sz="2200" dirty="0" smtClean="0">
                <a:latin typeface="Calibri" pitchFamily="34" charset="0"/>
              </a:rPr>
              <a:t>In a 1990 publication, the distribution of the sum of negative-margin (loss of load) hours in an isolated power system –another form of CLOUD, one of five utilities- was approximated to be a limiting compound Poisson geometric process as the sum of Markov Bernoulli random variables. </a:t>
            </a:r>
          </a:p>
          <a:p>
            <a:pPr marL="274320" indent="-274320" algn="just" eaLnBrk="1" fontAlgn="auto" hangingPunct="1">
              <a:spcAft>
                <a:spcPts val="0"/>
              </a:spcAft>
              <a:buClrTx/>
              <a:buFont typeface="Wingdings" pitchFamily="2" charset="2"/>
              <a:buChar char="ü"/>
              <a:defRPr/>
            </a:pPr>
            <a:endParaRPr lang="en-US" sz="2200" b="1" dirty="0" smtClean="0">
              <a:latin typeface="Calibri" pitchFamily="34" charset="0"/>
            </a:endParaRPr>
          </a:p>
          <a:p>
            <a:pPr marL="274320" indent="-274320" algn="just" eaLnBrk="1" fontAlgn="auto" hangingPunct="1">
              <a:spcAft>
                <a:spcPts val="0"/>
              </a:spcAft>
              <a:buClrTx/>
              <a:buFont typeface="Wingdings" pitchFamily="2" charset="2"/>
              <a:buChar char="ü"/>
              <a:defRPr/>
            </a:pPr>
            <a:r>
              <a:rPr lang="en-US" sz="2200" dirty="0" smtClean="0">
                <a:latin typeface="Calibri" pitchFamily="34" charset="0"/>
              </a:rPr>
              <a:t>Eight years earlier in 1982, the loss of load was approximated by an asymptotic normal probability distribution function by the author.</a:t>
            </a:r>
          </a:p>
          <a:p>
            <a:pPr marL="274320" indent="-274320" algn="just" eaLnBrk="1" fontAlgn="auto" hangingPunct="1">
              <a:spcAft>
                <a:spcPts val="0"/>
              </a:spcAft>
              <a:buClrTx/>
              <a:buFont typeface="Wingdings 2"/>
              <a:buNone/>
              <a:defRPr/>
            </a:pPr>
            <a:endParaRPr lang="en-US" sz="2200" dirty="0" smtClean="0">
              <a:latin typeface="Calibri" pitchFamily="34" charset="0"/>
            </a:endParaRPr>
          </a:p>
          <a:p>
            <a:pPr marL="274320" indent="-274320" algn="just" eaLnBrk="1" fontAlgn="auto" hangingPunct="1">
              <a:spcAft>
                <a:spcPts val="0"/>
              </a:spcAft>
              <a:buClrTx/>
              <a:buFont typeface="Wingdings" pitchFamily="2" charset="2"/>
              <a:buChar char="ü"/>
              <a:defRPr/>
            </a:pPr>
            <a:r>
              <a:rPr lang="en-US" sz="2200" dirty="0" smtClean="0">
                <a:latin typeface="Calibri" pitchFamily="34" charset="0"/>
              </a:rPr>
              <a:t>The parameters of Poisson ^ LSD, the mean and q-ratio (variance/mean), are calculated by utilizing the well-known frequency and duration method as in (an electric power generation) system reliability evaluation. These necessary parameters of compound Poisson distribution are obtained from the popular frequency and duration method pioneered by Hall, </a:t>
            </a:r>
            <a:r>
              <a:rPr lang="en-US" sz="2200" dirty="0" err="1" smtClean="0">
                <a:latin typeface="Calibri" pitchFamily="34" charset="0"/>
              </a:rPr>
              <a:t>Ringlee</a:t>
            </a:r>
            <a:r>
              <a:rPr lang="en-US" sz="2200" dirty="0" smtClean="0">
                <a:latin typeface="Calibri" pitchFamily="34" charset="0"/>
              </a:rPr>
              <a:t> and Wood in 1968, later to be followed by </a:t>
            </a:r>
            <a:r>
              <a:rPr lang="en-US" sz="2200" dirty="0" err="1" smtClean="0">
                <a:latin typeface="Calibri" pitchFamily="34" charset="0"/>
              </a:rPr>
              <a:t>Ayoub</a:t>
            </a:r>
            <a:r>
              <a:rPr lang="en-US" sz="2200" dirty="0" smtClean="0">
                <a:latin typeface="Calibri" pitchFamily="34" charset="0"/>
              </a:rPr>
              <a:t> and Patton in 1970 and 1976 and documented by </a:t>
            </a:r>
            <a:r>
              <a:rPr lang="en-US" sz="2200" dirty="0" err="1" smtClean="0">
                <a:latin typeface="Calibri" pitchFamily="34" charset="0"/>
              </a:rPr>
              <a:t>Billinton</a:t>
            </a:r>
            <a:r>
              <a:rPr lang="en-US" sz="2200" dirty="0" smtClean="0">
                <a:latin typeface="Calibri" pitchFamily="34" charset="0"/>
              </a:rPr>
              <a:t> et al.</a:t>
            </a:r>
            <a:endParaRPr lang="en-IN" sz="2200" dirty="0" smtClean="0">
              <a:latin typeface="Calibri" pitchFamily="34" charset="0"/>
            </a:endParaRPr>
          </a:p>
        </p:txBody>
      </p:sp>
      <p:sp>
        <p:nvSpPr>
          <p:cNvPr id="2" name="Slide Number Placeholder 1"/>
          <p:cNvSpPr>
            <a:spLocks noGrp="1"/>
          </p:cNvSpPr>
          <p:nvPr>
            <p:ph type="sldNum" sz="quarter" idx="12"/>
          </p:nvPr>
        </p:nvSpPr>
        <p:spPr/>
        <p:txBody>
          <a:bodyPr/>
          <a:lstStyle/>
          <a:p>
            <a:pPr>
              <a:defRPr/>
            </a:pPr>
            <a:fld id="{3732E4BE-DA6D-4C55-A426-742102D967F7}" type="slidenum">
              <a:rPr lang="en-IN" smtClean="0"/>
              <a:pPr>
                <a:defRPr/>
              </a:pPr>
              <a:t>16</a:t>
            </a:fld>
            <a:endParaRPr lang="en-IN"/>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23850" y="404664"/>
            <a:ext cx="8512175" cy="1080120"/>
          </a:xfrm>
        </p:spPr>
        <p:txBody>
          <a:bodyPr>
            <a:noAutofit/>
          </a:bodyPr>
          <a:lstStyle/>
          <a:p>
            <a:pPr algn="ctr" eaLnBrk="1" fontAlgn="auto" hangingPunct="1">
              <a:spcAft>
                <a:spcPts val="0"/>
              </a:spcAft>
              <a:defRPr/>
            </a:pPr>
            <a:r>
              <a:rPr lang="en-IN" sz="2200" b="1" dirty="0" smtClean="0">
                <a:solidFill>
                  <a:srgbClr val="002060"/>
                </a:solidFill>
                <a:latin typeface="Verdana" pitchFamily="34" charset="0"/>
                <a:ea typeface="Verdana" pitchFamily="34" charset="0"/>
                <a:cs typeface="Verdana" pitchFamily="34" charset="0"/>
              </a:rPr>
              <a:t/>
            </a:r>
            <a:br>
              <a:rPr lang="en-IN" sz="2200" b="1" dirty="0" smtClean="0">
                <a:solidFill>
                  <a:srgbClr val="002060"/>
                </a:solidFill>
                <a:latin typeface="Verdana" pitchFamily="34" charset="0"/>
                <a:ea typeface="Verdana" pitchFamily="34" charset="0"/>
                <a:cs typeface="Verdana" pitchFamily="34" charset="0"/>
              </a:rPr>
            </a:br>
            <a:r>
              <a:rPr lang="en-IN" sz="2800" b="1" dirty="0" smtClean="0">
                <a:solidFill>
                  <a:srgbClr val="0070C0"/>
                </a:solidFill>
                <a:latin typeface="Algerian" pitchFamily="82" charset="0"/>
                <a:ea typeface="Verdana" pitchFamily="34" charset="0"/>
                <a:cs typeface="Verdana" pitchFamily="34" charset="0"/>
              </a:rPr>
              <a:t>MODELING: </a:t>
            </a:r>
            <a:r>
              <a:rPr lang="en-US" sz="2800" b="1" dirty="0" smtClean="0">
                <a:solidFill>
                  <a:srgbClr val="0070C0"/>
                </a:solidFill>
                <a:latin typeface="Algerian" pitchFamily="82" charset="0"/>
                <a:ea typeface="Verdana" pitchFamily="34" charset="0"/>
                <a:cs typeface="Verdana" pitchFamily="34" charset="0"/>
              </a:rPr>
              <a:t>Frequency and Duration Method for the Loss of Load or the loss of Service </a:t>
            </a:r>
            <a:endParaRPr lang="en-IN" sz="2800" dirty="0" smtClean="0">
              <a:solidFill>
                <a:srgbClr val="0070C0"/>
              </a:solidFill>
              <a:latin typeface="Algerian" pitchFamily="82" charset="0"/>
              <a:ea typeface="Verdana" pitchFamily="34" charset="0"/>
              <a:cs typeface="Verdana" pitchFamily="34" charset="0"/>
            </a:endParaRPr>
          </a:p>
        </p:txBody>
      </p:sp>
      <p:sp>
        <p:nvSpPr>
          <p:cNvPr id="26627" name="Content Placeholder 2"/>
          <p:cNvSpPr>
            <a:spLocks noGrp="1"/>
          </p:cNvSpPr>
          <p:nvPr>
            <p:ph idx="1"/>
          </p:nvPr>
        </p:nvSpPr>
        <p:spPr>
          <a:xfrm>
            <a:off x="323850" y="1557338"/>
            <a:ext cx="8496300" cy="4824412"/>
          </a:xfrm>
        </p:spPr>
        <p:txBody>
          <a:bodyPr/>
          <a:lstStyle/>
          <a:p>
            <a:pPr marL="514350" indent="-514350" algn="just" eaLnBrk="1" hangingPunct="1">
              <a:buClrTx/>
              <a:buFont typeface="Wingdings" pitchFamily="2" charset="2"/>
              <a:buChar char="ü"/>
            </a:pPr>
            <a:r>
              <a:rPr lang="en-US" sz="2000" dirty="0" smtClean="0">
                <a:latin typeface="Calibri" pitchFamily="34" charset="0"/>
              </a:rPr>
              <a:t>Numerous works have been published on methods to compute (power) system reliability indices, specifically </a:t>
            </a:r>
            <a:r>
              <a:rPr lang="en-US" sz="2000" dirty="0" err="1" smtClean="0">
                <a:latin typeface="Calibri" pitchFamily="34" charset="0"/>
              </a:rPr>
              <a:t>LoLE</a:t>
            </a:r>
            <a:r>
              <a:rPr lang="en-US" sz="2000" dirty="0" smtClean="0">
                <a:latin typeface="Calibri" pitchFamily="34" charset="0"/>
              </a:rPr>
              <a:t>. </a:t>
            </a:r>
          </a:p>
          <a:p>
            <a:pPr marL="514350" indent="-514350" algn="just" eaLnBrk="1" hangingPunct="1">
              <a:buClrTx/>
              <a:buFont typeface="Wingdings" pitchFamily="2" charset="2"/>
              <a:buChar char="ü"/>
            </a:pPr>
            <a:endParaRPr lang="en-US" sz="2000" dirty="0" smtClean="0">
              <a:latin typeface="Calibri" pitchFamily="34" charset="0"/>
            </a:endParaRPr>
          </a:p>
          <a:p>
            <a:pPr marL="514350" indent="-514350" algn="just" eaLnBrk="1" hangingPunct="1">
              <a:buClrTx/>
              <a:buFont typeface="Wingdings" pitchFamily="2" charset="2"/>
              <a:buChar char="ü"/>
            </a:pPr>
            <a:r>
              <a:rPr lang="en-US" sz="2000" dirty="0" smtClean="0">
                <a:latin typeface="Calibri" pitchFamily="34" charset="0"/>
              </a:rPr>
              <a:t>One of the method is using </a:t>
            </a:r>
            <a:r>
              <a:rPr lang="en-US" sz="2000" dirty="0" smtClean="0">
                <a:latin typeface="Calibri" pitchFamily="34" charset="0"/>
                <a:ea typeface="Calibri" pitchFamily="34" charset="0"/>
                <a:cs typeface="Calibri" pitchFamily="34" charset="0"/>
              </a:rPr>
              <a:t>m</a:t>
            </a:r>
            <a:r>
              <a:rPr lang="en-US" sz="2000" baseline="-25000" dirty="0" smtClean="0">
                <a:latin typeface="Calibri" pitchFamily="34" charset="0"/>
                <a:ea typeface="Calibri" pitchFamily="34" charset="0"/>
                <a:cs typeface="Calibri" pitchFamily="34" charset="0"/>
              </a:rPr>
              <a:t>i </a:t>
            </a:r>
            <a:r>
              <a:rPr lang="en-US" sz="2000" dirty="0" smtClean="0">
                <a:latin typeface="Calibri" pitchFamily="34" charset="0"/>
                <a:ea typeface="Calibri" pitchFamily="34" charset="0"/>
                <a:cs typeface="Calibri" pitchFamily="34" charset="0"/>
              </a:rPr>
              <a:t>= TOTCAP-</a:t>
            </a:r>
            <a:r>
              <a:rPr lang="en-US" sz="2000" dirty="0" err="1" smtClean="0">
                <a:latin typeface="Calibri" pitchFamily="34" charset="0"/>
                <a:ea typeface="Calibri" pitchFamily="34" charset="0"/>
                <a:cs typeface="Calibri" pitchFamily="34" charset="0"/>
              </a:rPr>
              <a:t>O</a:t>
            </a:r>
            <a:r>
              <a:rPr lang="en-US" sz="2000" baseline="-25000" dirty="0" err="1" smtClean="0">
                <a:latin typeface="Calibri" pitchFamily="34" charset="0"/>
                <a:ea typeface="Calibri" pitchFamily="34" charset="0"/>
                <a:cs typeface="Calibri" pitchFamily="34" charset="0"/>
              </a:rPr>
              <a:t>i</a:t>
            </a:r>
            <a:r>
              <a:rPr lang="en-US" sz="2000" dirty="0" smtClean="0">
                <a:latin typeface="Calibri" pitchFamily="34" charset="0"/>
                <a:ea typeface="Calibri" pitchFamily="34" charset="0"/>
                <a:cs typeface="Calibri" pitchFamily="34" charset="0"/>
              </a:rPr>
              <a:t>-L</a:t>
            </a:r>
            <a:r>
              <a:rPr lang="en-US" sz="2000" baseline="-25000" dirty="0" smtClean="0">
                <a:latin typeface="Calibri" pitchFamily="34" charset="0"/>
                <a:ea typeface="Calibri" pitchFamily="34" charset="0"/>
                <a:cs typeface="Calibri" pitchFamily="34" charset="0"/>
              </a:rPr>
              <a:t>i</a:t>
            </a:r>
            <a:r>
              <a:rPr lang="en-US" sz="2000" dirty="0" smtClean="0">
                <a:latin typeface="Calibri" pitchFamily="34" charset="0"/>
                <a:ea typeface="Calibri" pitchFamily="34" charset="0"/>
                <a:cs typeface="Calibri" pitchFamily="34" charset="0"/>
              </a:rPr>
              <a:t>, which indicates the capacity (MW for power CLOUD or GB for Cyber CLOUD) balance or otherwise known as reserved capacity MARGIN at each discrete step </a:t>
            </a:r>
            <a:r>
              <a:rPr lang="en-US" sz="2000" dirty="0" err="1" smtClean="0">
                <a:latin typeface="Calibri" pitchFamily="34" charset="0"/>
                <a:ea typeface="Calibri" pitchFamily="34" charset="0"/>
                <a:cs typeface="Calibri" pitchFamily="34" charset="0"/>
              </a:rPr>
              <a:t>i</a:t>
            </a:r>
            <a:r>
              <a:rPr lang="en-US" sz="2000" dirty="0" smtClean="0">
                <a:latin typeface="Calibri" pitchFamily="34" charset="0"/>
                <a:ea typeface="Calibri" pitchFamily="34" charset="0"/>
                <a:cs typeface="Calibri" pitchFamily="34" charset="0"/>
              </a:rPr>
              <a:t>, where the realization {m</a:t>
            </a:r>
            <a:r>
              <a:rPr lang="en-US" sz="2000" baseline="-25000" dirty="0" smtClean="0">
                <a:latin typeface="Calibri" pitchFamily="34" charset="0"/>
                <a:ea typeface="Calibri" pitchFamily="34" charset="0"/>
                <a:cs typeface="Calibri" pitchFamily="34" charset="0"/>
              </a:rPr>
              <a:t>i</a:t>
            </a:r>
            <a:r>
              <a:rPr lang="en-US" sz="2000" dirty="0" smtClean="0">
                <a:latin typeface="Calibri" pitchFamily="34" charset="0"/>
                <a:ea typeface="Calibri" pitchFamily="34" charset="0"/>
                <a:cs typeface="Calibri" pitchFamily="34" charset="0"/>
              </a:rPr>
              <a:t>} assumes either a positive margin, negative margin or a tie.</a:t>
            </a:r>
          </a:p>
          <a:p>
            <a:pPr marL="514350" indent="-514350" algn="just" eaLnBrk="1" hangingPunct="1">
              <a:buClrTx/>
              <a:buFont typeface="Wingdings 2" pitchFamily="18" charset="2"/>
              <a:buNone/>
            </a:pPr>
            <a:r>
              <a:rPr lang="en-US" sz="2000" dirty="0" smtClean="0"/>
              <a:t>	</a:t>
            </a:r>
          </a:p>
          <a:p>
            <a:pPr marL="514350" indent="-514350" algn="just" eaLnBrk="1" hangingPunct="1">
              <a:buClrTx/>
              <a:buFont typeface="Wingdings" pitchFamily="2" charset="2"/>
              <a:buChar char="ü"/>
            </a:pPr>
            <a:r>
              <a:rPr lang="en-US" sz="2000" dirty="0" smtClean="0">
                <a:latin typeface="Calibri" pitchFamily="34" charset="0"/>
              </a:rPr>
              <a:t>The quantities m</a:t>
            </a:r>
            <a:r>
              <a:rPr lang="en-US" sz="2000" baseline="-25000" dirty="0" smtClean="0">
                <a:latin typeface="Calibri" pitchFamily="34" charset="0"/>
              </a:rPr>
              <a:t>1</a:t>
            </a:r>
            <a:r>
              <a:rPr lang="en-US" sz="2000" dirty="0" smtClean="0">
                <a:latin typeface="Calibri" pitchFamily="34" charset="0"/>
              </a:rPr>
              <a:t>, m</a:t>
            </a:r>
            <a:r>
              <a:rPr lang="en-US" sz="2000" baseline="-25000" dirty="0" smtClean="0">
                <a:latin typeface="Calibri" pitchFamily="34" charset="0"/>
              </a:rPr>
              <a:t>2</a:t>
            </a:r>
            <a:r>
              <a:rPr lang="en-US" sz="2000" dirty="0" smtClean="0">
                <a:latin typeface="Calibri" pitchFamily="34" charset="0"/>
              </a:rPr>
              <a:t>,...,</a:t>
            </a:r>
            <a:r>
              <a:rPr lang="en-US" sz="2000" dirty="0" err="1" smtClean="0">
                <a:latin typeface="Calibri" pitchFamily="34" charset="0"/>
              </a:rPr>
              <a:t>m</a:t>
            </a:r>
            <a:r>
              <a:rPr lang="en-US" sz="2000" baseline="-25000" dirty="0" err="1" smtClean="0">
                <a:latin typeface="Calibri" pitchFamily="34" charset="0"/>
              </a:rPr>
              <a:t>N</a:t>
            </a:r>
            <a:r>
              <a:rPr lang="en-US" sz="2000" dirty="0" smtClean="0">
                <a:latin typeface="Calibri" pitchFamily="34" charset="0"/>
              </a:rPr>
              <a:t> are the MARGIN values at hourly steps where a positive margin denotes a non-deficient state and negative margin denotes a deficient state. Margin at a discrete hour is the difference between the total generating capacity (TOTCAP) and the service demand (hourly peak load forecast, L</a:t>
            </a:r>
            <a:r>
              <a:rPr lang="en-US" sz="2000" baseline="-25000" dirty="0" smtClean="0">
                <a:latin typeface="Calibri" pitchFamily="34" charset="0"/>
              </a:rPr>
              <a:t>i</a:t>
            </a:r>
            <a:r>
              <a:rPr lang="en-US" sz="2000" dirty="0" smtClean="0">
                <a:latin typeface="Calibri" pitchFamily="34" charset="0"/>
              </a:rPr>
              <a:t>) plus unplanned forced capacity outages, </a:t>
            </a:r>
            <a:r>
              <a:rPr lang="en-US" sz="2000" dirty="0" err="1" smtClean="0">
                <a:latin typeface="Calibri" pitchFamily="34" charset="0"/>
              </a:rPr>
              <a:t>O</a:t>
            </a:r>
            <a:r>
              <a:rPr lang="en-US" sz="2000" baseline="-25000" dirty="0" err="1" smtClean="0">
                <a:latin typeface="Calibri" pitchFamily="34" charset="0"/>
              </a:rPr>
              <a:t>i</a:t>
            </a:r>
            <a:r>
              <a:rPr lang="en-US" sz="2000" dirty="0" smtClean="0">
                <a:latin typeface="Calibri" pitchFamily="34" charset="0"/>
              </a:rPr>
              <a:t>. </a:t>
            </a:r>
            <a:endParaRPr lang="en-IN" sz="1900" dirty="0" smtClean="0">
              <a:latin typeface="Calibri" pitchFamily="34" charset="0"/>
              <a:ea typeface="Verdana" pitchFamily="34" charset="0"/>
              <a:cs typeface="Verdana" pitchFamily="34" charset="0"/>
            </a:endParaRPr>
          </a:p>
        </p:txBody>
      </p:sp>
      <p:sp>
        <p:nvSpPr>
          <p:cNvPr id="2" name="Slide Number Placeholder 1"/>
          <p:cNvSpPr>
            <a:spLocks noGrp="1"/>
          </p:cNvSpPr>
          <p:nvPr>
            <p:ph type="sldNum" sz="quarter" idx="12"/>
          </p:nvPr>
        </p:nvSpPr>
        <p:spPr/>
        <p:txBody>
          <a:bodyPr/>
          <a:lstStyle/>
          <a:p>
            <a:pPr>
              <a:defRPr/>
            </a:pPr>
            <a:fld id="{3732E4BE-DA6D-4C55-A426-742102D967F7}" type="slidenum">
              <a:rPr lang="en-IN" smtClean="0"/>
              <a:pPr>
                <a:defRPr/>
              </a:pPr>
              <a:t>17</a:t>
            </a:fld>
            <a:endParaRPr lang="en-IN"/>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23850" y="333374"/>
            <a:ext cx="8496300" cy="935386"/>
          </a:xfrm>
        </p:spPr>
        <p:txBody>
          <a:bodyPr>
            <a:noAutofit/>
          </a:bodyPr>
          <a:lstStyle/>
          <a:p>
            <a:pPr algn="ctr">
              <a:defRPr/>
            </a:pPr>
            <a:r>
              <a:rPr lang="en-IN" sz="2200" b="1" dirty="0" smtClean="0">
                <a:solidFill>
                  <a:srgbClr val="002060"/>
                </a:solidFill>
                <a:latin typeface="Verdana" pitchFamily="34" charset="0"/>
                <a:ea typeface="Verdana" pitchFamily="34" charset="0"/>
                <a:cs typeface="Verdana" pitchFamily="34" charset="0"/>
              </a:rPr>
              <a:t/>
            </a:r>
            <a:br>
              <a:rPr lang="en-IN" sz="2200" b="1" dirty="0" smtClean="0">
                <a:solidFill>
                  <a:srgbClr val="002060"/>
                </a:solidFill>
                <a:latin typeface="Verdana" pitchFamily="34" charset="0"/>
                <a:ea typeface="Verdana" pitchFamily="34" charset="0"/>
                <a:cs typeface="Verdana" pitchFamily="34" charset="0"/>
              </a:rPr>
            </a:br>
            <a:r>
              <a:rPr lang="en-IN" sz="2400" b="1" dirty="0">
                <a:solidFill>
                  <a:srgbClr val="0070C0"/>
                </a:solidFill>
                <a:latin typeface="Algerian" pitchFamily="82" charset="0"/>
                <a:ea typeface="Verdana" pitchFamily="34" charset="0"/>
                <a:cs typeface="Verdana" pitchFamily="34" charset="0"/>
              </a:rPr>
              <a:t>MODELING: </a:t>
            </a:r>
            <a:r>
              <a:rPr lang="en-US" sz="2400" b="1" dirty="0">
                <a:solidFill>
                  <a:srgbClr val="0070C0"/>
                </a:solidFill>
                <a:latin typeface="Algerian" pitchFamily="82" charset="0"/>
                <a:ea typeface="Verdana" pitchFamily="34" charset="0"/>
                <a:cs typeface="Verdana" pitchFamily="34" charset="0"/>
              </a:rPr>
              <a:t>Frequency and Duration Method for the Loss of Load or the loss of Service </a:t>
            </a:r>
            <a:endParaRPr lang="en-IN" sz="2400" dirty="0" smtClean="0">
              <a:solidFill>
                <a:schemeClr val="accent3">
                  <a:lumMod val="50000"/>
                </a:schemeClr>
              </a:solidFill>
              <a:latin typeface="Algerian" pitchFamily="82" charset="0"/>
              <a:ea typeface="Verdana" pitchFamily="34" charset="0"/>
              <a:cs typeface="Verdana" pitchFamily="34" charset="0"/>
            </a:endParaRPr>
          </a:p>
        </p:txBody>
      </p:sp>
      <p:sp>
        <p:nvSpPr>
          <p:cNvPr id="27651" name="Content Placeholder 2"/>
          <p:cNvSpPr>
            <a:spLocks noGrp="1"/>
          </p:cNvSpPr>
          <p:nvPr>
            <p:ph idx="1"/>
          </p:nvPr>
        </p:nvSpPr>
        <p:spPr>
          <a:xfrm>
            <a:off x="323850" y="1557338"/>
            <a:ext cx="8496300" cy="4824412"/>
          </a:xfrm>
        </p:spPr>
        <p:txBody>
          <a:bodyPr/>
          <a:lstStyle/>
          <a:p>
            <a:pPr marL="514350" indent="-514350" algn="just" eaLnBrk="1" hangingPunct="1">
              <a:buClrTx/>
              <a:buFont typeface="Wingdings" pitchFamily="2" charset="2"/>
              <a:buChar char="ü"/>
            </a:pPr>
            <a:r>
              <a:rPr lang="en-US" sz="2000" dirty="0" smtClean="0">
                <a:latin typeface="Calibri" pitchFamily="34" charset="0"/>
              </a:rPr>
              <a:t>A few select papers have treated the issue in a stochastic sense where the number of loss of load or service expected hours in a year (</a:t>
            </a:r>
            <a:r>
              <a:rPr lang="en-US" sz="2000" dirty="0" err="1" smtClean="0">
                <a:latin typeface="Calibri" pitchFamily="34" charset="0"/>
              </a:rPr>
              <a:t>LoLE</a:t>
            </a:r>
            <a:r>
              <a:rPr lang="en-US" sz="2000" dirty="0" smtClean="0">
                <a:latin typeface="Calibri" pitchFamily="34" charset="0"/>
              </a:rPr>
              <a:t> = </a:t>
            </a:r>
            <a:r>
              <a:rPr lang="en-US" sz="2000" dirty="0" err="1" smtClean="0">
                <a:latin typeface="Calibri" pitchFamily="34" charset="0"/>
              </a:rPr>
              <a:t>LoLP</a:t>
            </a:r>
            <a:r>
              <a:rPr lang="en-US" sz="2000" dirty="0" smtClean="0">
                <a:latin typeface="Calibri" pitchFamily="34" charset="0"/>
              </a:rPr>
              <a:t> × NHRS) was expressed in terms of a pdf. </a:t>
            </a:r>
          </a:p>
          <a:p>
            <a:pPr marL="514350" indent="-514350" algn="just" eaLnBrk="1" hangingPunct="1">
              <a:buClrTx/>
              <a:buFont typeface="Wingdings" pitchFamily="2" charset="2"/>
              <a:buChar char="ü"/>
            </a:pPr>
            <a:endParaRPr lang="en-US" sz="2000" dirty="0" smtClean="0">
              <a:latin typeface="Calibri" pitchFamily="34" charset="0"/>
            </a:endParaRPr>
          </a:p>
          <a:p>
            <a:pPr marL="514350" indent="-514350" algn="just" eaLnBrk="1" hangingPunct="1">
              <a:buClrTx/>
              <a:buFont typeface="Wingdings" pitchFamily="2" charset="2"/>
              <a:buChar char="ü"/>
            </a:pPr>
            <a:r>
              <a:rPr lang="en-US" sz="2000" dirty="0" smtClean="0">
                <a:latin typeface="Calibri" pitchFamily="34" charset="0"/>
              </a:rPr>
              <a:t>The usual approach is to compute the required parameters of the capacity model from the parameters of individual generating units and then to combine the capacity model with the load model to compute the desired reliability indices.</a:t>
            </a:r>
          </a:p>
          <a:p>
            <a:pPr marL="514350" indent="-514350" algn="just" eaLnBrk="1" hangingPunct="1">
              <a:buClrTx/>
              <a:buFont typeface="Wingdings" pitchFamily="2" charset="2"/>
              <a:buChar char="ü"/>
            </a:pPr>
            <a:r>
              <a:rPr lang="en-US" sz="2000" dirty="0" smtClean="0">
                <a:latin typeface="Calibri" pitchFamily="34" charset="0"/>
              </a:rPr>
              <a:t>As a result, frequency times average duration yields the loss of load hours in a time period usually taken as a year, i.e., f (number of outages per year) × d (number of hours per outage) = </a:t>
            </a:r>
            <a:r>
              <a:rPr lang="en-US" sz="2000" dirty="0" err="1" smtClean="0">
                <a:latin typeface="Calibri" pitchFamily="34" charset="0"/>
              </a:rPr>
              <a:t>LoLE</a:t>
            </a:r>
            <a:r>
              <a:rPr lang="en-US" sz="2000" dirty="0" smtClean="0">
                <a:latin typeface="Calibri" pitchFamily="34" charset="0"/>
              </a:rPr>
              <a:t> (Loss of Load or Service hours expected per year). </a:t>
            </a:r>
            <a:r>
              <a:rPr lang="en-US" sz="2000" dirty="0">
                <a:latin typeface="Calibri" pitchFamily="34" charset="0"/>
              </a:rPr>
              <a:t>O</a:t>
            </a:r>
            <a:r>
              <a:rPr lang="en-US" sz="2000" dirty="0" smtClean="0">
                <a:latin typeface="Calibri" pitchFamily="34" charset="0"/>
              </a:rPr>
              <a:t>ne obtains the parameters of the Poisson ( ) and Logarithmic Series, LSD ( ), from the frequency-duration method.</a:t>
            </a:r>
            <a:endParaRPr lang="en-IN" sz="2000" dirty="0" smtClean="0">
              <a:latin typeface="Calibri" pitchFamily="34" charset="0"/>
              <a:ea typeface="Verdana" pitchFamily="34" charset="0"/>
              <a:cs typeface="Verdana" pitchFamily="34" charset="0"/>
            </a:endParaRPr>
          </a:p>
        </p:txBody>
      </p:sp>
      <p:sp>
        <p:nvSpPr>
          <p:cNvPr id="2" name="Slide Number Placeholder 1"/>
          <p:cNvSpPr>
            <a:spLocks noGrp="1"/>
          </p:cNvSpPr>
          <p:nvPr>
            <p:ph type="sldNum" sz="quarter" idx="12"/>
          </p:nvPr>
        </p:nvSpPr>
        <p:spPr/>
        <p:txBody>
          <a:bodyPr/>
          <a:lstStyle/>
          <a:p>
            <a:pPr>
              <a:defRPr/>
            </a:pPr>
            <a:fld id="{3732E4BE-DA6D-4C55-A426-742102D967F7}" type="slidenum">
              <a:rPr lang="en-IN" smtClean="0"/>
              <a:pPr>
                <a:defRPr/>
              </a:pPr>
              <a:t>18</a:t>
            </a:fld>
            <a:endParaRPr lang="en-IN"/>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23850" y="260350"/>
            <a:ext cx="8512175" cy="1152426"/>
          </a:xfrm>
        </p:spPr>
        <p:txBody>
          <a:bodyPr>
            <a:noAutofit/>
          </a:bodyPr>
          <a:lstStyle/>
          <a:p>
            <a:pPr algn="ctr" eaLnBrk="1" fontAlgn="auto" hangingPunct="1">
              <a:spcAft>
                <a:spcPts val="0"/>
              </a:spcAft>
              <a:defRPr/>
            </a:pPr>
            <a:r>
              <a:rPr lang="en-IN" sz="2200" b="1" dirty="0" smtClean="0">
                <a:solidFill>
                  <a:srgbClr val="002060"/>
                </a:solidFill>
                <a:latin typeface="Verdana" pitchFamily="34" charset="0"/>
                <a:ea typeface="Verdana" pitchFamily="34" charset="0"/>
                <a:cs typeface="Verdana" pitchFamily="34" charset="0"/>
              </a:rPr>
              <a:t/>
            </a:r>
            <a:br>
              <a:rPr lang="en-IN" sz="2200" b="1" dirty="0" smtClean="0">
                <a:solidFill>
                  <a:srgbClr val="002060"/>
                </a:solidFill>
                <a:latin typeface="Verdana" pitchFamily="34" charset="0"/>
                <a:ea typeface="Verdana" pitchFamily="34" charset="0"/>
                <a:cs typeface="Verdana" pitchFamily="34" charset="0"/>
              </a:rPr>
            </a:br>
            <a:r>
              <a:rPr lang="en-US" sz="2800" b="1" dirty="0" smtClean="0">
                <a:solidFill>
                  <a:srgbClr val="0070C0"/>
                </a:solidFill>
                <a:latin typeface="Algerian" pitchFamily="82" charset="0"/>
                <a:ea typeface="Verdana" pitchFamily="34" charset="0"/>
                <a:cs typeface="Verdana" pitchFamily="34" charset="0"/>
              </a:rPr>
              <a:t> Negative Binomial Distribution as a Compound Poisson Model</a:t>
            </a:r>
            <a:endParaRPr lang="en-IN" sz="2800" dirty="0" smtClean="0">
              <a:solidFill>
                <a:srgbClr val="0070C0"/>
              </a:solidFill>
              <a:latin typeface="Algerian" pitchFamily="82" charset="0"/>
              <a:ea typeface="Verdana" pitchFamily="34" charset="0"/>
              <a:cs typeface="Verdana" pitchFamily="34" charset="0"/>
            </a:endParaRPr>
          </a:p>
        </p:txBody>
      </p:sp>
      <p:sp>
        <p:nvSpPr>
          <p:cNvPr id="28675" name="Content Placeholder 2"/>
          <p:cNvSpPr>
            <a:spLocks noGrp="1"/>
          </p:cNvSpPr>
          <p:nvPr>
            <p:ph idx="1"/>
          </p:nvPr>
        </p:nvSpPr>
        <p:spPr>
          <a:xfrm>
            <a:off x="323850" y="1557338"/>
            <a:ext cx="8496300" cy="2663750"/>
          </a:xfrm>
        </p:spPr>
        <p:txBody>
          <a:bodyPr/>
          <a:lstStyle/>
          <a:p>
            <a:pPr marL="514350" indent="-514350" algn="just" eaLnBrk="1" hangingPunct="1">
              <a:buClrTx/>
              <a:buFont typeface="Wingdings" pitchFamily="2" charset="2"/>
              <a:buChar char="ü"/>
            </a:pPr>
            <a:r>
              <a:rPr lang="en-US" sz="2000" dirty="0" smtClean="0">
                <a:latin typeface="Calibri" pitchFamily="34" charset="0"/>
              </a:rPr>
              <a:t>Any pure Poisson process with no specific compounding distribution in mind has inter-arrival times (e.g. between customer arrivals in a shopping mall) as negative-exponentially distributed with a rate.</a:t>
            </a:r>
          </a:p>
          <a:p>
            <a:pPr marL="514350" indent="-514350" algn="just" eaLnBrk="1" hangingPunct="1">
              <a:buClrTx/>
              <a:buFont typeface="Wingdings" pitchFamily="2" charset="2"/>
              <a:buChar char="ü"/>
            </a:pPr>
            <a:endParaRPr lang="en-US" sz="2000" dirty="0" smtClean="0">
              <a:latin typeface="Calibri" pitchFamily="34" charset="0"/>
            </a:endParaRPr>
          </a:p>
          <a:p>
            <a:pPr marL="514350" indent="-514350" algn="just" eaLnBrk="1" hangingPunct="1">
              <a:buClrTx/>
              <a:buFont typeface="Wingdings" pitchFamily="2" charset="2"/>
              <a:buChar char="ü"/>
            </a:pPr>
            <a:r>
              <a:rPr lang="en-US" sz="2000" dirty="0" smtClean="0">
                <a:latin typeface="Calibri" pitchFamily="34" charset="0"/>
              </a:rPr>
              <a:t>If the mean breakdown arrival rate is given as , then the compound Poisson probability of X = x</a:t>
            </a:r>
            <a:r>
              <a:rPr lang="en-US" sz="2000" baseline="-25000" dirty="0" smtClean="0">
                <a:latin typeface="Calibri" pitchFamily="34" charset="0"/>
              </a:rPr>
              <a:t>1</a:t>
            </a:r>
            <a:r>
              <a:rPr lang="en-US" sz="2000" dirty="0" smtClean="0">
                <a:latin typeface="Calibri" pitchFamily="34" charset="0"/>
              </a:rPr>
              <a:t> + x</a:t>
            </a:r>
            <a:r>
              <a:rPr lang="en-US" sz="2000" baseline="-25000" dirty="0" smtClean="0">
                <a:latin typeface="Calibri" pitchFamily="34" charset="0"/>
              </a:rPr>
              <a:t>2</a:t>
            </a:r>
            <a:r>
              <a:rPr lang="en-US" sz="2000" dirty="0" smtClean="0">
                <a:latin typeface="Calibri" pitchFamily="34" charset="0"/>
              </a:rPr>
              <a:t>+ x</a:t>
            </a:r>
            <a:r>
              <a:rPr lang="en-US" sz="2000" baseline="-25000" dirty="0" smtClean="0">
                <a:latin typeface="Calibri" pitchFamily="34" charset="0"/>
              </a:rPr>
              <a:t>3</a:t>
            </a:r>
            <a:r>
              <a:rPr lang="en-US" sz="2000" dirty="0" smtClean="0">
                <a:latin typeface="Calibri" pitchFamily="34" charset="0"/>
              </a:rPr>
              <a:t>+... demands within a time interval or period t over total arrivals is given by</a:t>
            </a:r>
            <a:r>
              <a:rPr lang="en-US" sz="2000" dirty="0" smtClean="0"/>
              <a:t>,</a:t>
            </a:r>
          </a:p>
          <a:p>
            <a:pPr marL="514350" indent="-514350" algn="just" eaLnBrk="1" hangingPunct="1">
              <a:buClrTx/>
              <a:buFont typeface="Wingdings" pitchFamily="2" charset="2"/>
              <a:buChar char="ü"/>
            </a:pPr>
            <a:endParaRPr lang="en-US" sz="2000" dirty="0" smtClean="0">
              <a:latin typeface="Calibri" pitchFamily="34" charset="0"/>
            </a:endParaRPr>
          </a:p>
          <a:p>
            <a:pPr marL="514350" indent="-514350" algn="just" eaLnBrk="1" hangingPunct="1">
              <a:buClrTx/>
              <a:buFont typeface="Wingdings 2" pitchFamily="18" charset="2"/>
              <a:buNone/>
            </a:pPr>
            <a:endParaRPr lang="en-US" sz="2000" dirty="0" smtClean="0">
              <a:latin typeface="Calibri" pitchFamily="34" charset="0"/>
            </a:endParaRPr>
          </a:p>
        </p:txBody>
      </p:sp>
      <p:pic>
        <p:nvPicPr>
          <p:cNvPr id="28677" name="Picture 5"/>
          <p:cNvPicPr>
            <a:picLocks noChangeAspect="1" noChangeArrowheads="1"/>
          </p:cNvPicPr>
          <p:nvPr/>
        </p:nvPicPr>
        <p:blipFill>
          <a:blip r:embed="rId2" cstate="print"/>
          <a:srcRect/>
          <a:stretch>
            <a:fillRect/>
          </a:stretch>
        </p:blipFill>
        <p:spPr bwMode="auto">
          <a:xfrm>
            <a:off x="539552" y="4293096"/>
            <a:ext cx="8280920" cy="1728192"/>
          </a:xfrm>
          <a:prstGeom prst="rect">
            <a:avLst/>
          </a:prstGeom>
          <a:noFill/>
          <a:ln w="19050">
            <a:solidFill>
              <a:schemeClr val="accent3">
                <a:lumMod val="50000"/>
              </a:schemeClr>
            </a:solidFill>
            <a:miter lim="800000"/>
            <a:headEnd/>
            <a:tailEnd/>
          </a:ln>
        </p:spPr>
      </p:pic>
      <p:sp>
        <p:nvSpPr>
          <p:cNvPr id="2" name="Slide Number Placeholder 1"/>
          <p:cNvSpPr>
            <a:spLocks noGrp="1"/>
          </p:cNvSpPr>
          <p:nvPr>
            <p:ph type="sldNum" sz="quarter" idx="12"/>
          </p:nvPr>
        </p:nvSpPr>
        <p:spPr/>
        <p:txBody>
          <a:bodyPr/>
          <a:lstStyle/>
          <a:p>
            <a:pPr>
              <a:defRPr/>
            </a:pPr>
            <a:fld id="{3732E4BE-DA6D-4C55-A426-742102D967F7}" type="slidenum">
              <a:rPr lang="en-IN" smtClean="0"/>
              <a:pPr>
                <a:defRPr/>
              </a:pPr>
              <a:t>19</a:t>
            </a:fld>
            <a:endParaRPr lang="en-IN"/>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0"/>
            <a:ext cx="8534400" cy="1196752"/>
          </a:xfrm>
        </p:spPr>
        <p:txBody>
          <a:bodyPr/>
          <a:lstStyle/>
          <a:p>
            <a:r>
              <a:rPr lang="en-US" b="1" cap="small" dirty="0"/>
              <a:t>Learning Objectives</a:t>
            </a:r>
            <a:br>
              <a:rPr lang="en-US" b="1" cap="small" dirty="0"/>
            </a:br>
            <a:endParaRPr lang="en-US" dirty="0"/>
          </a:p>
        </p:txBody>
      </p:sp>
      <p:sp>
        <p:nvSpPr>
          <p:cNvPr id="3" name="Content Placeholder 2"/>
          <p:cNvSpPr>
            <a:spLocks noGrp="1"/>
          </p:cNvSpPr>
          <p:nvPr>
            <p:ph sz="quarter" idx="1"/>
          </p:nvPr>
        </p:nvSpPr>
        <p:spPr>
          <a:xfrm>
            <a:off x="301752" y="1268760"/>
            <a:ext cx="8503920" cy="4830288"/>
          </a:xfrm>
        </p:spPr>
        <p:txBody>
          <a:bodyPr/>
          <a:lstStyle/>
          <a:p>
            <a:pPr lvl="0"/>
            <a:r>
              <a:rPr lang="en-US" sz="2400" dirty="0" smtClean="0"/>
              <a:t>Describe </a:t>
            </a:r>
            <a:r>
              <a:rPr lang="en-US" sz="2400" dirty="0"/>
              <a:t>the concept of CLOUD computing with its advantages and disadvantages, and its relevance to Cyber-Risk Informatics and related risk engineering/sciences.</a:t>
            </a:r>
          </a:p>
          <a:p>
            <a:pPr lvl="0"/>
            <a:r>
              <a:rPr lang="en-US" sz="2400" dirty="0"/>
              <a:t>Explore the innovative and popular theme of Cloud Computing modeling and its simulation in the cybersecurity arena citing challenges, and risk management. </a:t>
            </a:r>
          </a:p>
          <a:p>
            <a:pPr lvl="0"/>
            <a:r>
              <a:rPr lang="en-US" sz="2400" dirty="0"/>
              <a:t>Study a cross section of Cloud Computing implementation other than physical as in the social world with the First Responder Groups of firefighters, rescue workers, law-enforcement officers, etc. as it applies to Human Resources at large.</a:t>
            </a:r>
          </a:p>
          <a:p>
            <a:pPr lvl="0"/>
            <a:r>
              <a:rPr lang="en-US" sz="2400" dirty="0"/>
              <a:t>Examine reserve recovery crew and extra product planning management to manage risk. </a:t>
            </a:r>
          </a:p>
        </p:txBody>
      </p:sp>
      <p:sp>
        <p:nvSpPr>
          <p:cNvPr id="4" name="Slide Number Placeholder 3"/>
          <p:cNvSpPr>
            <a:spLocks noGrp="1"/>
          </p:cNvSpPr>
          <p:nvPr>
            <p:ph type="sldNum" sz="quarter" idx="12"/>
          </p:nvPr>
        </p:nvSpPr>
        <p:spPr/>
        <p:txBody>
          <a:bodyPr/>
          <a:lstStyle/>
          <a:p>
            <a:pPr>
              <a:defRPr/>
            </a:pPr>
            <a:fld id="{C9855DB2-587A-4776-B875-6D362CD9B070}" type="slidenum">
              <a:rPr lang="en-IN" smtClean="0">
                <a:solidFill>
                  <a:srgbClr val="8CADAE">
                    <a:shade val="75000"/>
                  </a:srgbClr>
                </a:solidFill>
              </a:rPr>
              <a:pPr>
                <a:defRPr/>
              </a:pPr>
              <a:t>2</a:t>
            </a:fld>
            <a:endParaRPr lang="en-IN" dirty="0">
              <a:solidFill>
                <a:srgbClr val="8CADAE">
                  <a:shade val="75000"/>
                </a:srgbClr>
              </a:solidFill>
            </a:endParaRPr>
          </a:p>
        </p:txBody>
      </p:sp>
    </p:spTree>
    <p:extLst>
      <p:ext uri="{BB962C8B-B14F-4D97-AF65-F5344CB8AC3E}">
        <p14:creationId xmlns:p14="http://schemas.microsoft.com/office/powerpoint/2010/main" val="26070310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latin typeface="Verdana" pitchFamily="34" charset="0"/>
                <a:ea typeface="Verdana" pitchFamily="34" charset="0"/>
                <a:cs typeface="Verdana" pitchFamily="34" charset="0"/>
              </a:rPr>
              <a:t/>
            </a:r>
            <a:br>
              <a:rPr lang="en-US" b="1" dirty="0" smtClean="0">
                <a:latin typeface="Verdana" pitchFamily="34" charset="0"/>
                <a:ea typeface="Verdana" pitchFamily="34" charset="0"/>
                <a:cs typeface="Verdana" pitchFamily="34" charset="0"/>
              </a:rPr>
            </a:br>
            <a:r>
              <a:rPr lang="en-US" b="1" dirty="0">
                <a:latin typeface="Verdana" pitchFamily="34" charset="0"/>
                <a:ea typeface="Verdana" pitchFamily="34" charset="0"/>
                <a:cs typeface="Verdana" pitchFamily="34" charset="0"/>
              </a:rPr>
              <a:t/>
            </a:r>
            <a:br>
              <a:rPr lang="en-US" b="1" dirty="0">
                <a:latin typeface="Verdana" pitchFamily="34" charset="0"/>
                <a:ea typeface="Verdana" pitchFamily="34" charset="0"/>
                <a:cs typeface="Verdana" pitchFamily="34" charset="0"/>
              </a:rPr>
            </a:br>
            <a:r>
              <a:rPr lang="en-US" b="1" dirty="0" smtClean="0">
                <a:latin typeface="Verdana" pitchFamily="34" charset="0"/>
                <a:ea typeface="Verdana" pitchFamily="34" charset="0"/>
                <a:cs typeface="Verdana" pitchFamily="34" charset="0"/>
              </a:rPr>
              <a:t/>
            </a:r>
            <a:br>
              <a:rPr lang="en-US" b="1" dirty="0" smtClean="0">
                <a:latin typeface="Verdana" pitchFamily="34" charset="0"/>
                <a:ea typeface="Verdana" pitchFamily="34" charset="0"/>
                <a:cs typeface="Verdana" pitchFamily="34" charset="0"/>
              </a:rPr>
            </a:br>
            <a:r>
              <a:rPr lang="en-US" sz="3600" b="1" cap="all" dirty="0" smtClean="0">
                <a:solidFill>
                  <a:srgbClr val="0070C0"/>
                </a:solidFill>
                <a:latin typeface="Algerian" pitchFamily="82" charset="0"/>
                <a:ea typeface="Verdana" pitchFamily="34" charset="0"/>
                <a:cs typeface="Verdana" pitchFamily="34" charset="0"/>
              </a:rPr>
              <a:t>Various </a:t>
            </a:r>
            <a:r>
              <a:rPr lang="en-US" sz="3600" b="1" cap="all" dirty="0">
                <a:solidFill>
                  <a:srgbClr val="0070C0"/>
                </a:solidFill>
                <a:latin typeface="Algerian" pitchFamily="82" charset="0"/>
                <a:ea typeface="Verdana" pitchFamily="34" charset="0"/>
                <a:cs typeface="Verdana" pitchFamily="34" charset="0"/>
              </a:rPr>
              <a:t>Applications to Cyber systems</a:t>
            </a:r>
            <a:r>
              <a:rPr lang="en-US" dirty="0">
                <a:latin typeface="Calibri" pitchFamily="34" charset="0"/>
              </a:rPr>
              <a:t/>
            </a:r>
            <a:br>
              <a:rPr lang="en-US" dirty="0">
                <a:latin typeface="Calibri" pitchFamily="34" charset="0"/>
              </a:rPr>
            </a:br>
            <a:r>
              <a:rPr lang="en-US" b="1" dirty="0">
                <a:latin typeface="Verdana" pitchFamily="34" charset="0"/>
                <a:ea typeface="Verdana" pitchFamily="34" charset="0"/>
                <a:cs typeface="Verdana" pitchFamily="34" charset="0"/>
              </a:rPr>
              <a:t/>
            </a:r>
            <a:br>
              <a:rPr lang="en-US" b="1" dirty="0">
                <a:latin typeface="Verdana" pitchFamily="34" charset="0"/>
                <a:ea typeface="Verdana" pitchFamily="34" charset="0"/>
                <a:cs typeface="Verdana" pitchFamily="34" charset="0"/>
              </a:rPr>
            </a:br>
            <a:r>
              <a:rPr lang="en-US" b="1" dirty="0">
                <a:latin typeface="Algerian" pitchFamily="82" charset="0"/>
                <a:ea typeface="Verdana" pitchFamily="34" charset="0"/>
                <a:cs typeface="Verdana" pitchFamily="34" charset="0"/>
              </a:rPr>
              <a:t/>
            </a:r>
            <a:br>
              <a:rPr lang="en-US" b="1" dirty="0">
                <a:latin typeface="Algerian" pitchFamily="82" charset="0"/>
                <a:ea typeface="Verdana" pitchFamily="34" charset="0"/>
                <a:cs typeface="Verdana" pitchFamily="34" charset="0"/>
              </a:rPr>
            </a:br>
            <a:endParaRPr lang="en-US" dirty="0"/>
          </a:p>
        </p:txBody>
      </p:sp>
      <p:sp>
        <p:nvSpPr>
          <p:cNvPr id="3" name="Content Placeholder 2"/>
          <p:cNvSpPr>
            <a:spLocks noGrp="1"/>
          </p:cNvSpPr>
          <p:nvPr>
            <p:ph idx="1"/>
          </p:nvPr>
        </p:nvSpPr>
        <p:spPr/>
        <p:txBody>
          <a:bodyPr>
            <a:normAutofit fontScale="92500" lnSpcReduction="10000"/>
          </a:bodyPr>
          <a:lstStyle/>
          <a:p>
            <a:pPr marL="514350" indent="-514350" algn="just">
              <a:buClrTx/>
              <a:buNone/>
            </a:pPr>
            <a:r>
              <a:rPr lang="en-US" dirty="0">
                <a:latin typeface="Calibri" pitchFamily="34" charset="0"/>
              </a:rPr>
              <a:t>We will consider two different sizes and three different examples:</a:t>
            </a:r>
          </a:p>
          <a:p>
            <a:pPr marL="514350" indent="-514350" algn="just">
              <a:buClrTx/>
              <a:buNone/>
            </a:pPr>
            <a:endParaRPr lang="en-US" dirty="0">
              <a:latin typeface="Calibri" pitchFamily="34" charset="0"/>
            </a:endParaRPr>
          </a:p>
          <a:p>
            <a:pPr marL="514350" indent="-514350" algn="just">
              <a:buClrTx/>
              <a:buNone/>
            </a:pPr>
            <a:r>
              <a:rPr lang="en-US" dirty="0">
                <a:latin typeface="Calibri" pitchFamily="34" charset="0"/>
              </a:rPr>
              <a:t>         1) Small size or experimental cyber system with only 2 groups and a total of two units (one unit per group) </a:t>
            </a:r>
          </a:p>
          <a:p>
            <a:pPr marL="514350" indent="-514350" algn="just">
              <a:buClrTx/>
              <a:buNone/>
            </a:pPr>
            <a:endParaRPr lang="en-US" dirty="0">
              <a:latin typeface="Calibri" pitchFamily="34" charset="0"/>
            </a:endParaRPr>
          </a:p>
          <a:p>
            <a:pPr marL="514350" indent="-514350" algn="just">
              <a:buClrTx/>
              <a:buNone/>
            </a:pPr>
            <a:r>
              <a:rPr lang="en-US" dirty="0">
                <a:latin typeface="Calibri" pitchFamily="34" charset="0"/>
              </a:rPr>
              <a:t>and  two large size cyber sys­tems composed of</a:t>
            </a:r>
          </a:p>
          <a:p>
            <a:pPr marL="514350" indent="-514350" algn="just">
              <a:buClrTx/>
              <a:buNone/>
            </a:pPr>
            <a:r>
              <a:rPr lang="en-US" dirty="0">
                <a:latin typeface="Calibri" pitchFamily="34" charset="0"/>
              </a:rPr>
              <a:t>     </a:t>
            </a:r>
          </a:p>
          <a:p>
            <a:pPr marL="514350" indent="-514350" algn="just">
              <a:buClrTx/>
              <a:buNone/>
            </a:pPr>
            <a:r>
              <a:rPr lang="en-US" dirty="0">
                <a:latin typeface="Calibri" pitchFamily="34" charset="0"/>
              </a:rPr>
              <a:t>        2) 24 groups with a total of 348 units and </a:t>
            </a:r>
          </a:p>
          <a:p>
            <a:pPr marL="514350" indent="-514350" algn="just">
              <a:buClrTx/>
              <a:buNone/>
            </a:pPr>
            <a:r>
              <a:rPr lang="en-US" dirty="0">
                <a:latin typeface="Calibri" pitchFamily="34" charset="0"/>
              </a:rPr>
              <a:t>        3) 103 groups with a total of 443 units. Let’s take them one at a time.</a:t>
            </a:r>
          </a:p>
          <a:p>
            <a:pPr marL="514350" indent="-514350" algn="just">
              <a:buClrTx/>
              <a:buNone/>
            </a:pPr>
            <a:endParaRPr lang="en-US" dirty="0">
              <a:latin typeface="Calibri" pitchFamily="34" charset="0"/>
            </a:endParaRPr>
          </a:p>
          <a:p>
            <a:pPr marL="514350" indent="-514350" algn="just">
              <a:buClrTx/>
              <a:buNone/>
            </a:pPr>
            <a:r>
              <a:rPr lang="en-US" dirty="0">
                <a:latin typeface="Calibri" pitchFamily="34" charset="0"/>
              </a:rPr>
              <a:t>         First an experimental small-sample analysis is presented to cover the essential theory behind the large systems.</a:t>
            </a:r>
          </a:p>
          <a:p>
            <a:endParaRPr lang="en-US" dirty="0"/>
          </a:p>
        </p:txBody>
      </p:sp>
      <p:sp>
        <p:nvSpPr>
          <p:cNvPr id="4" name="Slide Number Placeholder 3"/>
          <p:cNvSpPr>
            <a:spLocks noGrp="1"/>
          </p:cNvSpPr>
          <p:nvPr>
            <p:ph type="sldNum" sz="quarter" idx="12"/>
          </p:nvPr>
        </p:nvSpPr>
        <p:spPr/>
        <p:txBody>
          <a:bodyPr/>
          <a:lstStyle/>
          <a:p>
            <a:pPr>
              <a:defRPr/>
            </a:pPr>
            <a:fld id="{3732E4BE-DA6D-4C55-A426-742102D967F7}" type="slidenum">
              <a:rPr lang="en-IN" smtClean="0"/>
              <a:pPr>
                <a:defRPr/>
              </a:pPr>
              <a:t>20</a:t>
            </a:fld>
            <a:endParaRPr lang="en-IN"/>
          </a:p>
        </p:txBody>
      </p:sp>
    </p:spTree>
    <p:extLst>
      <p:ext uri="{BB962C8B-B14F-4D97-AF65-F5344CB8AC3E}">
        <p14:creationId xmlns:p14="http://schemas.microsoft.com/office/powerpoint/2010/main" val="40905558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23850" y="765175"/>
            <a:ext cx="8512175" cy="719609"/>
          </a:xfrm>
        </p:spPr>
        <p:txBody>
          <a:bodyPr>
            <a:noAutofit/>
          </a:bodyPr>
          <a:lstStyle/>
          <a:p>
            <a:pPr>
              <a:defRPr/>
            </a:pPr>
            <a:r>
              <a:rPr lang="en-IN" sz="2200" b="1" dirty="0" smtClean="0">
                <a:solidFill>
                  <a:srgbClr val="002060"/>
                </a:solidFill>
                <a:latin typeface="Verdana" pitchFamily="34" charset="0"/>
                <a:ea typeface="Verdana" pitchFamily="34" charset="0"/>
                <a:cs typeface="Verdana" pitchFamily="34" charset="0"/>
              </a:rPr>
              <a:t/>
            </a:r>
            <a:br>
              <a:rPr lang="en-IN" sz="2200" b="1" dirty="0" smtClean="0">
                <a:solidFill>
                  <a:srgbClr val="002060"/>
                </a:solidFill>
                <a:latin typeface="Verdana" pitchFamily="34" charset="0"/>
                <a:ea typeface="Verdana" pitchFamily="34" charset="0"/>
                <a:cs typeface="Verdana" pitchFamily="34" charset="0"/>
              </a:rPr>
            </a:br>
            <a:r>
              <a:rPr lang="en-US" sz="2200" b="1" dirty="0" smtClean="0">
                <a:latin typeface="Verdana" pitchFamily="34" charset="0"/>
                <a:ea typeface="Verdana" pitchFamily="34" charset="0"/>
                <a:cs typeface="Verdana" pitchFamily="34" charset="0"/>
              </a:rPr>
              <a:t> </a:t>
            </a:r>
            <a:br>
              <a:rPr lang="en-US" sz="2200" b="1" dirty="0" smtClean="0">
                <a:latin typeface="Verdana" pitchFamily="34" charset="0"/>
                <a:ea typeface="Verdana" pitchFamily="34" charset="0"/>
                <a:cs typeface="Verdana" pitchFamily="34" charset="0"/>
              </a:rPr>
            </a:br>
            <a:r>
              <a:rPr lang="en-US" sz="2800" b="1" dirty="0" smtClean="0">
                <a:latin typeface="Algerian" pitchFamily="82" charset="0"/>
                <a:ea typeface="Verdana" pitchFamily="34" charset="0"/>
                <a:cs typeface="Verdana" pitchFamily="34" charset="0"/>
              </a:rPr>
              <a:t/>
            </a:r>
            <a:br>
              <a:rPr lang="en-US" sz="2800" b="1" dirty="0" smtClean="0">
                <a:latin typeface="Algerian" pitchFamily="82" charset="0"/>
                <a:ea typeface="Verdana" pitchFamily="34" charset="0"/>
                <a:cs typeface="Verdana" pitchFamily="34" charset="0"/>
              </a:rPr>
            </a:br>
            <a:r>
              <a:rPr lang="en-US" sz="2800" dirty="0">
                <a:latin typeface="Algerian" pitchFamily="82" charset="0"/>
              </a:rPr>
              <a:t> </a:t>
            </a:r>
            <a:r>
              <a:rPr lang="en-US" sz="2800" dirty="0">
                <a:solidFill>
                  <a:srgbClr val="0070C0"/>
                </a:solidFill>
                <a:latin typeface="Algerian" pitchFamily="82" charset="0"/>
              </a:rPr>
              <a:t>1) Small size or experimental cyber system </a:t>
            </a:r>
            <a:r>
              <a:rPr lang="en-US" sz="2200" b="1" dirty="0" smtClean="0">
                <a:solidFill>
                  <a:srgbClr val="0070C0"/>
                </a:solidFill>
                <a:latin typeface="Verdana" pitchFamily="34" charset="0"/>
                <a:ea typeface="Verdana" pitchFamily="34" charset="0"/>
                <a:cs typeface="Verdana" pitchFamily="34" charset="0"/>
              </a:rPr>
              <a:t/>
            </a:r>
            <a:br>
              <a:rPr lang="en-US" sz="2200" b="1" dirty="0" smtClean="0">
                <a:solidFill>
                  <a:srgbClr val="0070C0"/>
                </a:solidFill>
                <a:latin typeface="Verdana" pitchFamily="34" charset="0"/>
                <a:ea typeface="Verdana" pitchFamily="34" charset="0"/>
                <a:cs typeface="Verdana" pitchFamily="34" charset="0"/>
              </a:rPr>
            </a:br>
            <a:r>
              <a:rPr lang="en-US" sz="2200" b="1" dirty="0" smtClean="0">
                <a:solidFill>
                  <a:srgbClr val="0070C0"/>
                </a:solidFill>
                <a:latin typeface="Verdana" pitchFamily="34" charset="0"/>
                <a:ea typeface="Verdana" pitchFamily="34" charset="0"/>
                <a:cs typeface="Verdana" pitchFamily="34" charset="0"/>
              </a:rPr>
              <a:t/>
            </a:r>
            <a:br>
              <a:rPr lang="en-US" sz="2200" b="1" dirty="0" smtClean="0">
                <a:solidFill>
                  <a:srgbClr val="0070C0"/>
                </a:solidFill>
                <a:latin typeface="Verdana" pitchFamily="34" charset="0"/>
                <a:ea typeface="Verdana" pitchFamily="34" charset="0"/>
                <a:cs typeface="Verdana" pitchFamily="34" charset="0"/>
              </a:rPr>
            </a:br>
            <a:r>
              <a:rPr lang="en-US" sz="2200" b="1" dirty="0" smtClean="0">
                <a:latin typeface="Verdana" pitchFamily="34" charset="0"/>
                <a:ea typeface="Verdana" pitchFamily="34" charset="0"/>
                <a:cs typeface="Verdana" pitchFamily="34" charset="0"/>
              </a:rPr>
              <a:t/>
            </a:r>
            <a:br>
              <a:rPr lang="en-US" sz="2200" b="1" dirty="0" smtClean="0">
                <a:latin typeface="Verdana" pitchFamily="34" charset="0"/>
                <a:ea typeface="Verdana" pitchFamily="34" charset="0"/>
                <a:cs typeface="Verdana" pitchFamily="34" charset="0"/>
              </a:rPr>
            </a:br>
            <a:r>
              <a:rPr lang="en-US" sz="2400" b="1" dirty="0" smtClean="0">
                <a:solidFill>
                  <a:schemeClr val="accent3">
                    <a:lumMod val="50000"/>
                  </a:schemeClr>
                </a:solidFill>
                <a:latin typeface="Algerian" pitchFamily="82" charset="0"/>
                <a:ea typeface="Verdana" pitchFamily="34" charset="0"/>
                <a:cs typeface="Verdana" pitchFamily="34" charset="0"/>
              </a:rPr>
              <a:t>Small Sample Experimental Systems</a:t>
            </a:r>
            <a:r>
              <a:rPr lang="en-US" sz="2400" dirty="0" smtClean="0">
                <a:latin typeface="Calibri" pitchFamily="34" charset="0"/>
              </a:rPr>
              <a:t/>
            </a:r>
            <a:br>
              <a:rPr lang="en-US" sz="2400" dirty="0" smtClean="0">
                <a:latin typeface="Calibri" pitchFamily="34" charset="0"/>
              </a:rPr>
            </a:br>
            <a:endParaRPr lang="en-IN" sz="2200" dirty="0" smtClean="0">
              <a:solidFill>
                <a:schemeClr val="accent3">
                  <a:lumMod val="50000"/>
                </a:schemeClr>
              </a:solidFill>
              <a:latin typeface="Verdana" pitchFamily="34" charset="0"/>
              <a:ea typeface="Verdana" pitchFamily="34" charset="0"/>
              <a:cs typeface="Verdana" pitchFamily="34" charset="0"/>
            </a:endParaRPr>
          </a:p>
        </p:txBody>
      </p:sp>
      <p:sp>
        <p:nvSpPr>
          <p:cNvPr id="32771" name="Content Placeholder 2"/>
          <p:cNvSpPr>
            <a:spLocks noGrp="1"/>
          </p:cNvSpPr>
          <p:nvPr>
            <p:ph idx="1"/>
          </p:nvPr>
        </p:nvSpPr>
        <p:spPr>
          <a:xfrm>
            <a:off x="323850" y="1557338"/>
            <a:ext cx="8496300" cy="3167062"/>
          </a:xfrm>
        </p:spPr>
        <p:txBody>
          <a:bodyPr/>
          <a:lstStyle/>
          <a:p>
            <a:pPr marL="514350" indent="-514350" algn="just" eaLnBrk="1" hangingPunct="1">
              <a:buClrTx/>
              <a:buFont typeface="Wingdings 2" pitchFamily="18" charset="2"/>
              <a:buNone/>
            </a:pPr>
            <a:endParaRPr lang="en-US" sz="2000" smtClean="0">
              <a:latin typeface="Calibri" pitchFamily="34" charset="0"/>
            </a:endParaRPr>
          </a:p>
          <a:p>
            <a:pPr marL="514350" indent="-514350" algn="just" eaLnBrk="1" hangingPunct="1">
              <a:buClrTx/>
              <a:buFont typeface="Wingdings 2" pitchFamily="18" charset="2"/>
              <a:buNone/>
            </a:pPr>
            <a:endParaRPr lang="en-US" sz="2000" smtClean="0">
              <a:latin typeface="Calibri" pitchFamily="34" charset="0"/>
            </a:endParaRPr>
          </a:p>
        </p:txBody>
      </p:sp>
      <p:pic>
        <p:nvPicPr>
          <p:cNvPr id="32772" name="Picture 4"/>
          <p:cNvPicPr>
            <a:picLocks noChangeAspect="1" noChangeArrowheads="1"/>
          </p:cNvPicPr>
          <p:nvPr/>
        </p:nvPicPr>
        <p:blipFill>
          <a:blip r:embed="rId2" cstate="print"/>
          <a:srcRect/>
          <a:stretch>
            <a:fillRect/>
          </a:stretch>
        </p:blipFill>
        <p:spPr bwMode="auto">
          <a:xfrm>
            <a:off x="395288" y="1556792"/>
            <a:ext cx="8280400" cy="3167608"/>
          </a:xfrm>
          <a:prstGeom prst="rect">
            <a:avLst/>
          </a:prstGeom>
          <a:noFill/>
          <a:ln w="19050">
            <a:solidFill>
              <a:schemeClr val="accent5">
                <a:lumMod val="75000"/>
              </a:schemeClr>
            </a:solidFill>
            <a:miter lim="800000"/>
            <a:headEnd/>
            <a:tailEnd/>
          </a:ln>
        </p:spPr>
      </p:pic>
      <p:sp>
        <p:nvSpPr>
          <p:cNvPr id="32773" name="Rectangle 5"/>
          <p:cNvSpPr>
            <a:spLocks noChangeArrowheads="1"/>
          </p:cNvSpPr>
          <p:nvPr/>
        </p:nvSpPr>
        <p:spPr bwMode="auto">
          <a:xfrm>
            <a:off x="395288" y="4724400"/>
            <a:ext cx="8424862" cy="1631950"/>
          </a:xfrm>
          <a:prstGeom prst="rect">
            <a:avLst/>
          </a:prstGeom>
          <a:noFill/>
          <a:ln w="9525">
            <a:noFill/>
            <a:miter lim="800000"/>
            <a:headEnd/>
            <a:tailEnd/>
          </a:ln>
        </p:spPr>
        <p:txBody>
          <a:bodyPr>
            <a:spAutoFit/>
          </a:bodyPr>
          <a:lstStyle/>
          <a:p>
            <a:pPr algn="just"/>
            <a:r>
              <a:rPr lang="en-US" sz="2000" dirty="0">
                <a:latin typeface="Calibri" pitchFamily="34" charset="0"/>
              </a:rPr>
              <a:t>In this </a:t>
            </a:r>
            <a:r>
              <a:rPr lang="en-US" sz="2000" dirty="0" smtClean="0">
                <a:latin typeface="Calibri" pitchFamily="34" charset="0"/>
              </a:rPr>
              <a:t>Graph, </a:t>
            </a:r>
            <a:r>
              <a:rPr lang="en-US" sz="2000" dirty="0">
                <a:latin typeface="Calibri" pitchFamily="34" charset="0"/>
              </a:rPr>
              <a:t>we represent, the operation of each unit (Units 1 and 2 for Capacity vs. Time), during the entire time period of the study, which is 13 hours or cycles. We represent the operation of the entire sys­tem via the addition of the two one gigabyte units, with units (or components) 1 and 2 where 1=UP (available) and 0=DOWN (unavailable). </a:t>
            </a:r>
          </a:p>
        </p:txBody>
      </p:sp>
      <p:sp>
        <p:nvSpPr>
          <p:cNvPr id="2" name="Slide Number Placeholder 1"/>
          <p:cNvSpPr>
            <a:spLocks noGrp="1"/>
          </p:cNvSpPr>
          <p:nvPr>
            <p:ph type="sldNum" sz="quarter" idx="12"/>
          </p:nvPr>
        </p:nvSpPr>
        <p:spPr/>
        <p:txBody>
          <a:bodyPr/>
          <a:lstStyle/>
          <a:p>
            <a:pPr>
              <a:defRPr/>
            </a:pPr>
            <a:fld id="{3732E4BE-DA6D-4C55-A426-742102D967F7}" type="slidenum">
              <a:rPr lang="en-IN" smtClean="0"/>
              <a:pPr>
                <a:defRPr/>
              </a:pPr>
              <a:t>21</a:t>
            </a:fld>
            <a:endParaRPr lang="en-IN"/>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a:latin typeface="Algerian" pitchFamily="82" charset="0"/>
              </a:rPr>
              <a:t> </a:t>
            </a:r>
            <a:r>
              <a:rPr lang="en-US" sz="2800" dirty="0">
                <a:solidFill>
                  <a:srgbClr val="0070C0"/>
                </a:solidFill>
                <a:latin typeface="Algerian" pitchFamily="82" charset="0"/>
              </a:rPr>
              <a:t>1) Small size or experimental cyber </a:t>
            </a:r>
            <a:r>
              <a:rPr lang="en-US" sz="2800" dirty="0" smtClean="0">
                <a:solidFill>
                  <a:srgbClr val="0070C0"/>
                </a:solidFill>
                <a:latin typeface="Algerian" pitchFamily="82" charset="0"/>
              </a:rPr>
              <a:t>system (cont’d) </a:t>
            </a:r>
            <a:endParaRPr lang="en-US" sz="2800" dirty="0"/>
          </a:p>
        </p:txBody>
      </p:sp>
      <p:sp>
        <p:nvSpPr>
          <p:cNvPr id="3" name="Content Placeholder 2"/>
          <p:cNvSpPr>
            <a:spLocks noGrp="1"/>
          </p:cNvSpPr>
          <p:nvPr>
            <p:ph idx="1"/>
          </p:nvPr>
        </p:nvSpPr>
        <p:spPr/>
        <p:txBody>
          <a:bodyPr>
            <a:normAutofit fontScale="92500" lnSpcReduction="10000"/>
          </a:bodyPr>
          <a:lstStyle/>
          <a:p>
            <a:pPr algn="just">
              <a:buNone/>
              <a:defRPr/>
            </a:pPr>
            <a:r>
              <a:rPr lang="en-US" dirty="0">
                <a:latin typeface="Calibri" pitchFamily="34" charset="0"/>
              </a:rPr>
              <a:t>For our small experimental cyber system model as in the figure shown in next slide, we consider the basic operational case as in Figure 1 similar to what is shown in the following equations.</a:t>
            </a:r>
          </a:p>
          <a:p>
            <a:pPr>
              <a:buNone/>
              <a:defRPr/>
            </a:pPr>
            <a:endParaRPr lang="en-US" dirty="0">
              <a:latin typeface="Calibri" pitchFamily="34" charset="0"/>
            </a:endParaRPr>
          </a:p>
          <a:p>
            <a:pPr>
              <a:buNone/>
              <a:defRPr/>
            </a:pPr>
            <a:r>
              <a:rPr lang="en-US" dirty="0">
                <a:latin typeface="Calibri" pitchFamily="34" charset="0"/>
              </a:rPr>
              <a:t>	U</a:t>
            </a:r>
            <a:r>
              <a:rPr lang="en-US" baseline="-25000" dirty="0">
                <a:latin typeface="Calibri" pitchFamily="34" charset="0"/>
              </a:rPr>
              <a:t>1</a:t>
            </a:r>
            <a:r>
              <a:rPr lang="en-US" dirty="0">
                <a:latin typeface="Calibri" pitchFamily="34" charset="0"/>
              </a:rPr>
              <a:t>(t) = 1, 0 ≤ t &lt;4 and 7 &lt; t ≤ 10                                                                                                                     </a:t>
            </a:r>
          </a:p>
          <a:p>
            <a:pPr>
              <a:buNone/>
              <a:defRPr/>
            </a:pPr>
            <a:r>
              <a:rPr lang="en-US" dirty="0">
                <a:latin typeface="Calibri" pitchFamily="34" charset="0"/>
              </a:rPr>
              <a:t>          = 0, elsewhere</a:t>
            </a:r>
          </a:p>
          <a:p>
            <a:pPr>
              <a:buNone/>
              <a:defRPr/>
            </a:pPr>
            <a:endParaRPr lang="en-US" dirty="0">
              <a:latin typeface="Calibri" pitchFamily="34" charset="0"/>
            </a:endParaRPr>
          </a:p>
          <a:p>
            <a:pPr>
              <a:buNone/>
              <a:defRPr/>
            </a:pPr>
            <a:r>
              <a:rPr lang="en-US" dirty="0">
                <a:latin typeface="Calibri" pitchFamily="34" charset="0"/>
              </a:rPr>
              <a:t>	U</a:t>
            </a:r>
            <a:r>
              <a:rPr lang="en-US" baseline="-25000" dirty="0">
                <a:latin typeface="Calibri" pitchFamily="34" charset="0"/>
              </a:rPr>
              <a:t>2</a:t>
            </a:r>
            <a:r>
              <a:rPr lang="en-US" dirty="0">
                <a:latin typeface="Calibri" pitchFamily="34" charset="0"/>
              </a:rPr>
              <a:t>(t) = 1, 0 ≤ t &lt; 2; 3 ≤ t &lt; 6 and 9 ≤ t &lt; 12</a:t>
            </a:r>
          </a:p>
          <a:p>
            <a:pPr>
              <a:buNone/>
              <a:defRPr/>
            </a:pPr>
            <a:r>
              <a:rPr lang="en-US" dirty="0">
                <a:latin typeface="Calibri" pitchFamily="34" charset="0"/>
              </a:rPr>
              <a:t>          = 0, elsewhere</a:t>
            </a:r>
          </a:p>
          <a:p>
            <a:pPr>
              <a:buNone/>
              <a:defRPr/>
            </a:pPr>
            <a:endParaRPr lang="en-US" dirty="0">
              <a:latin typeface="Calibri" pitchFamily="34" charset="0"/>
            </a:endParaRPr>
          </a:p>
          <a:p>
            <a:pPr>
              <a:buNone/>
              <a:defRPr/>
            </a:pPr>
            <a:r>
              <a:rPr lang="en-US" dirty="0">
                <a:latin typeface="Calibri" pitchFamily="34" charset="0"/>
              </a:rPr>
              <a:t>	U</a:t>
            </a:r>
            <a:r>
              <a:rPr lang="en-US" baseline="-25000" dirty="0">
                <a:latin typeface="Calibri" pitchFamily="34" charset="0"/>
              </a:rPr>
              <a:t>3</a:t>
            </a:r>
            <a:r>
              <a:rPr lang="en-US" dirty="0">
                <a:latin typeface="Calibri" pitchFamily="34" charset="0"/>
              </a:rPr>
              <a:t>(t) = 2, 0 ≤ t &lt; 2; 3 ≤ t &lt; 4 and 9 ≤ t &lt; 10</a:t>
            </a:r>
          </a:p>
          <a:p>
            <a:pPr>
              <a:buNone/>
              <a:defRPr/>
            </a:pPr>
            <a:r>
              <a:rPr lang="en-US" dirty="0">
                <a:latin typeface="Calibri" pitchFamily="34" charset="0"/>
              </a:rPr>
              <a:t>          = 1, 2 ≤ t &lt; 3; 5 ≤ t &lt; 6; 7 ≤ t &lt; 9 and 10 ≤ t &lt; 12</a:t>
            </a:r>
          </a:p>
          <a:p>
            <a:pPr>
              <a:buNone/>
              <a:defRPr/>
            </a:pPr>
            <a:r>
              <a:rPr lang="en-US" dirty="0">
                <a:latin typeface="Calibri" pitchFamily="34" charset="0"/>
              </a:rPr>
              <a:t>          = 0, elsewhere</a:t>
            </a:r>
          </a:p>
        </p:txBody>
      </p:sp>
      <p:sp>
        <p:nvSpPr>
          <p:cNvPr id="4" name="Slide Number Placeholder 3"/>
          <p:cNvSpPr>
            <a:spLocks noGrp="1"/>
          </p:cNvSpPr>
          <p:nvPr>
            <p:ph type="sldNum" sz="quarter" idx="12"/>
          </p:nvPr>
        </p:nvSpPr>
        <p:spPr/>
        <p:txBody>
          <a:bodyPr/>
          <a:lstStyle/>
          <a:p>
            <a:pPr>
              <a:defRPr/>
            </a:pPr>
            <a:fld id="{3732E4BE-DA6D-4C55-A426-742102D967F7}" type="slidenum">
              <a:rPr lang="en-IN" smtClean="0"/>
              <a:pPr>
                <a:defRPr/>
              </a:pPr>
              <a:t>22</a:t>
            </a:fld>
            <a:endParaRPr lang="en-IN"/>
          </a:p>
        </p:txBody>
      </p:sp>
    </p:spTree>
    <p:extLst>
      <p:ext uri="{BB962C8B-B14F-4D97-AF65-F5344CB8AC3E}">
        <p14:creationId xmlns:p14="http://schemas.microsoft.com/office/powerpoint/2010/main" val="33609232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Another Example of Two Additive Units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145302638"/>
              </p:ext>
            </p:extLst>
          </p:nvPr>
        </p:nvGraphicFramePr>
        <p:xfrm>
          <a:off x="1331640" y="1556792"/>
          <a:ext cx="5832648" cy="4680520"/>
        </p:xfrm>
        <a:graphic>
          <a:graphicData uri="http://schemas.openxmlformats.org/drawingml/2006/table">
            <a:tbl>
              <a:tblPr>
                <a:tableStyleId>{5C22544A-7EE6-4342-B048-85BDC9FD1C3A}</a:tableStyleId>
              </a:tblPr>
              <a:tblGrid>
                <a:gridCol w="852259"/>
                <a:gridCol w="852259"/>
                <a:gridCol w="852259"/>
                <a:gridCol w="852259"/>
                <a:gridCol w="1211806"/>
                <a:gridCol w="1211806"/>
              </a:tblGrid>
              <a:tr h="495055">
                <a:tc>
                  <a:txBody>
                    <a:bodyPr/>
                    <a:lstStyle/>
                    <a:p>
                      <a:pPr algn="l" fontAlgn="b"/>
                      <a:r>
                        <a:rPr lang="en-US" sz="1100" u="none" strike="noStrike">
                          <a:effectLst/>
                        </a:rPr>
                        <a:t>Unit 01</a:t>
                      </a:r>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r>
              <a:tr h="279031">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time</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State</a:t>
                      </a:r>
                      <a:endParaRPr lang="en-US" sz="1100" b="0" i="0" u="none" strike="noStrike">
                        <a:solidFill>
                          <a:srgbClr val="000000"/>
                        </a:solidFill>
                        <a:effectLst/>
                        <a:latin typeface="Calibri"/>
                      </a:endParaRPr>
                    </a:p>
                  </a:txBody>
                  <a:tcPr marL="9525" marR="9525" marT="9525" marB="0" anchor="b"/>
                </a:tc>
              </a:tr>
              <a:tr h="279031">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4.60</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4.60</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4.60</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DOWN</a:t>
                      </a:r>
                      <a:endParaRPr lang="en-US" sz="1100" b="0" i="0" u="none" strike="noStrike">
                        <a:solidFill>
                          <a:srgbClr val="000000"/>
                        </a:solidFill>
                        <a:effectLst/>
                        <a:latin typeface="Calibri"/>
                      </a:endParaRPr>
                    </a:p>
                  </a:txBody>
                  <a:tcPr marL="9525" marR="9525" marT="9525" marB="0" anchor="b"/>
                </a:tc>
              </a:tr>
              <a:tr h="279031">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2</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0.05</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0.05</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4.65</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DER</a:t>
                      </a:r>
                      <a:endParaRPr lang="en-US" sz="1100" b="0" i="0" u="none" strike="noStrike">
                        <a:solidFill>
                          <a:srgbClr val="000000"/>
                        </a:solidFill>
                        <a:effectLst/>
                        <a:latin typeface="Calibri"/>
                      </a:endParaRPr>
                    </a:p>
                  </a:txBody>
                  <a:tcPr marL="9525" marR="9525" marT="9525" marB="0" anchor="b"/>
                </a:tc>
              </a:tr>
              <a:tr h="279031">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3</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0.56</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0.56</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5.21</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UP</a:t>
                      </a:r>
                      <a:endParaRPr lang="en-US" sz="1100" b="0" i="0" u="none" strike="noStrike">
                        <a:solidFill>
                          <a:srgbClr val="000000"/>
                        </a:solidFill>
                        <a:effectLst/>
                        <a:latin typeface="Calibri"/>
                      </a:endParaRPr>
                    </a:p>
                  </a:txBody>
                  <a:tcPr marL="9525" marR="9525" marT="9525" marB="0" anchor="b"/>
                </a:tc>
              </a:tr>
              <a:tr h="279031">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4</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2.14</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2.14</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7.35</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DOWN</a:t>
                      </a:r>
                      <a:endParaRPr lang="en-US" sz="1100" b="0" i="0" u="none" strike="noStrike">
                        <a:solidFill>
                          <a:srgbClr val="000000"/>
                        </a:solidFill>
                        <a:effectLst/>
                        <a:latin typeface="Calibri"/>
                      </a:endParaRPr>
                    </a:p>
                  </a:txBody>
                  <a:tcPr marL="9525" marR="9525" marT="9525" marB="0" anchor="b"/>
                </a:tc>
              </a:tr>
              <a:tr h="279031">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5</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1.11</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1.11</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8.46</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UP</a:t>
                      </a:r>
                      <a:endParaRPr lang="en-US" sz="1100" b="0" i="0" u="none" strike="noStrike">
                        <a:solidFill>
                          <a:srgbClr val="000000"/>
                        </a:solidFill>
                        <a:effectLst/>
                        <a:latin typeface="Calibri"/>
                      </a:endParaRPr>
                    </a:p>
                  </a:txBody>
                  <a:tcPr marL="9525" marR="9525" marT="9525" marB="0" anchor="b"/>
                </a:tc>
              </a:tr>
              <a:tr h="279031">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r>
              <a:tr h="279031">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r>
              <a:tr h="279031">
                <a:tc>
                  <a:txBody>
                    <a:bodyPr/>
                    <a:lstStyle/>
                    <a:p>
                      <a:pPr algn="l" fontAlgn="b"/>
                      <a:r>
                        <a:rPr lang="en-US" sz="1100" u="none" strike="noStrike">
                          <a:effectLst/>
                        </a:rPr>
                        <a:t>Unit 02</a:t>
                      </a:r>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r>
              <a:tr h="279031">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time</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State</a:t>
                      </a:r>
                      <a:endParaRPr lang="en-US" sz="1100" b="0" i="0" u="none" strike="noStrike">
                        <a:solidFill>
                          <a:srgbClr val="000000"/>
                        </a:solidFill>
                        <a:effectLst/>
                        <a:latin typeface="Calibri"/>
                      </a:endParaRPr>
                    </a:p>
                  </a:txBody>
                  <a:tcPr marL="9525" marR="9525" marT="9525" marB="0" anchor="b"/>
                </a:tc>
              </a:tr>
              <a:tr h="279031">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1.80</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1.80</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1.80</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DOWN</a:t>
                      </a:r>
                      <a:endParaRPr lang="en-US" sz="1100" b="0" i="0" u="none" strike="noStrike">
                        <a:solidFill>
                          <a:srgbClr val="000000"/>
                        </a:solidFill>
                        <a:effectLst/>
                        <a:latin typeface="Calibri"/>
                      </a:endParaRPr>
                    </a:p>
                  </a:txBody>
                  <a:tcPr marL="9525" marR="9525" marT="9525" marB="0" anchor="b"/>
                </a:tc>
              </a:tr>
              <a:tr h="279031">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2</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1.02</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1.02</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2.82</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DER</a:t>
                      </a:r>
                      <a:endParaRPr lang="en-US" sz="1100" b="0" i="0" u="none" strike="noStrike">
                        <a:solidFill>
                          <a:srgbClr val="000000"/>
                        </a:solidFill>
                        <a:effectLst/>
                        <a:latin typeface="Calibri"/>
                      </a:endParaRPr>
                    </a:p>
                  </a:txBody>
                  <a:tcPr marL="9525" marR="9525" marT="9525" marB="0" anchor="b"/>
                </a:tc>
              </a:tr>
              <a:tr h="279031">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3</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0.84</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0.84</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3.66</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DOWN</a:t>
                      </a:r>
                      <a:endParaRPr lang="en-US" sz="1100" b="0" i="0" u="none" strike="noStrike">
                        <a:solidFill>
                          <a:srgbClr val="000000"/>
                        </a:solidFill>
                        <a:effectLst/>
                        <a:latin typeface="Calibri"/>
                      </a:endParaRPr>
                    </a:p>
                  </a:txBody>
                  <a:tcPr marL="9525" marR="9525" marT="9525" marB="0" anchor="b"/>
                </a:tc>
              </a:tr>
              <a:tr h="279031">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4</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0.26</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0.26</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3.92</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DER</a:t>
                      </a:r>
                      <a:endParaRPr lang="en-US" sz="1100" b="0" i="0" u="none" strike="noStrike">
                        <a:solidFill>
                          <a:srgbClr val="000000"/>
                        </a:solidFill>
                        <a:effectLst/>
                        <a:latin typeface="Calibri"/>
                      </a:endParaRPr>
                    </a:p>
                  </a:txBody>
                  <a:tcPr marL="9525" marR="9525" marT="9525" marB="0" anchor="b"/>
                </a:tc>
              </a:tr>
              <a:tr h="279031">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5</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4.56</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4.56</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8.48</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dirty="0">
                          <a:effectLst/>
                        </a:rPr>
                        <a:t>UP</a:t>
                      </a:r>
                      <a:endParaRPr lang="en-US" sz="1100" b="0" i="0" u="none" strike="noStrike" dirty="0">
                        <a:solidFill>
                          <a:srgbClr val="000000"/>
                        </a:solidFill>
                        <a:effectLst/>
                        <a:latin typeface="Calibri"/>
                      </a:endParaRPr>
                    </a:p>
                  </a:txBody>
                  <a:tcPr marL="9525" marR="9525" marT="9525" marB="0" anchor="b"/>
                </a:tc>
              </a:tr>
            </a:tbl>
          </a:graphicData>
        </a:graphic>
      </p:graphicFrame>
      <p:sp>
        <p:nvSpPr>
          <p:cNvPr id="4" name="Slide Number Placeholder 3"/>
          <p:cNvSpPr>
            <a:spLocks noGrp="1"/>
          </p:cNvSpPr>
          <p:nvPr>
            <p:ph type="sldNum" sz="quarter" idx="12"/>
          </p:nvPr>
        </p:nvSpPr>
        <p:spPr/>
        <p:txBody>
          <a:bodyPr/>
          <a:lstStyle/>
          <a:p>
            <a:pPr>
              <a:defRPr/>
            </a:pPr>
            <a:fld id="{3732E4BE-DA6D-4C55-A426-742102D967F7}" type="slidenum">
              <a:rPr lang="en-IN" smtClean="0"/>
              <a:pPr>
                <a:defRPr/>
              </a:pPr>
              <a:t>23</a:t>
            </a:fld>
            <a:endParaRPr lang="en-IN"/>
          </a:p>
        </p:txBody>
      </p:sp>
    </p:spTree>
    <p:extLst>
      <p:ext uri="{BB962C8B-B14F-4D97-AF65-F5344CB8AC3E}">
        <p14:creationId xmlns:p14="http://schemas.microsoft.com/office/powerpoint/2010/main" val="8502432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Two Units in Diagram Format </a:t>
            </a:r>
            <a:br>
              <a:rPr lang="en-US" dirty="0" smtClean="0"/>
            </a:br>
            <a:r>
              <a:rPr lang="en-US" dirty="0" smtClean="0"/>
              <a:t>(see previous slide)</a:t>
            </a:r>
            <a:endParaRPr lang="en-US" dirty="0"/>
          </a:p>
        </p:txBody>
      </p:sp>
      <p:sp>
        <p:nvSpPr>
          <p:cNvPr id="4" name="Slide Number Placeholder 3"/>
          <p:cNvSpPr>
            <a:spLocks noGrp="1"/>
          </p:cNvSpPr>
          <p:nvPr>
            <p:ph type="sldNum" sz="quarter" idx="12"/>
          </p:nvPr>
        </p:nvSpPr>
        <p:spPr/>
        <p:txBody>
          <a:bodyPr/>
          <a:lstStyle/>
          <a:p>
            <a:pPr>
              <a:defRPr/>
            </a:pPr>
            <a:fld id="{3732E4BE-DA6D-4C55-A426-742102D967F7}" type="slidenum">
              <a:rPr lang="en-IN" smtClean="0"/>
              <a:pPr>
                <a:defRPr/>
              </a:pPr>
              <a:t>24</a:t>
            </a:fld>
            <a:endParaRPr lang="en-IN"/>
          </a:p>
        </p:txBody>
      </p:sp>
      <p:graphicFrame>
        <p:nvGraphicFramePr>
          <p:cNvPr id="6" name="Chart 5"/>
          <p:cNvGraphicFramePr>
            <a:graphicFrameLocks/>
          </p:cNvGraphicFramePr>
          <p:nvPr>
            <p:extLst>
              <p:ext uri="{D42A27DB-BD31-4B8C-83A1-F6EECF244321}">
                <p14:modId xmlns:p14="http://schemas.microsoft.com/office/powerpoint/2010/main" val="2632925332"/>
              </p:ext>
            </p:extLst>
          </p:nvPr>
        </p:nvGraphicFramePr>
        <p:xfrm>
          <a:off x="539552" y="1556792"/>
          <a:ext cx="4419600" cy="254317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p:cNvGraphicFramePr>
            <a:graphicFrameLocks/>
          </p:cNvGraphicFramePr>
          <p:nvPr>
            <p:extLst>
              <p:ext uri="{D42A27DB-BD31-4B8C-83A1-F6EECF244321}">
                <p14:modId xmlns:p14="http://schemas.microsoft.com/office/powerpoint/2010/main" val="2228587741"/>
              </p:ext>
            </p:extLst>
          </p:nvPr>
        </p:nvGraphicFramePr>
        <p:xfrm>
          <a:off x="611560" y="4149080"/>
          <a:ext cx="4410075" cy="2600325"/>
        </p:xfrm>
        <a:graphic>
          <a:graphicData uri="http://schemas.openxmlformats.org/drawingml/2006/chart">
            <c:chart xmlns:c="http://schemas.openxmlformats.org/drawingml/2006/chart" xmlns:r="http://schemas.openxmlformats.org/officeDocument/2006/relationships" r:id="rId3"/>
          </a:graphicData>
        </a:graphic>
      </p:graphicFrame>
      <p:sp>
        <p:nvSpPr>
          <p:cNvPr id="8" name="Content Placeholder 7"/>
          <p:cNvSpPr>
            <a:spLocks noGrp="1"/>
          </p:cNvSpPr>
          <p:nvPr>
            <p:ph idx="1"/>
          </p:nvPr>
        </p:nvSpPr>
        <p:spPr>
          <a:xfrm>
            <a:off x="899592" y="1556792"/>
            <a:ext cx="7416824" cy="5184576"/>
          </a:xfrm>
        </p:spPr>
        <p:txBody>
          <a:bodyPr/>
          <a:lstStyle/>
          <a:p>
            <a:pPr marL="0" indent="0" algn="ctr">
              <a:buNone/>
            </a:pPr>
            <a:r>
              <a:rPr lang="en-US" dirty="0" smtClean="0"/>
              <a:t>Plotting of Units’ Data </a:t>
            </a:r>
            <a:endParaRPr lang="en-US" dirty="0"/>
          </a:p>
        </p:txBody>
      </p:sp>
    </p:spTree>
    <p:extLst>
      <p:ext uri="{BB962C8B-B14F-4D97-AF65-F5344CB8AC3E}">
        <p14:creationId xmlns:p14="http://schemas.microsoft.com/office/powerpoint/2010/main" val="116791270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Two Units Combined for Small CLOUD</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151200420"/>
              </p:ext>
            </p:extLst>
          </p:nvPr>
        </p:nvGraphicFramePr>
        <p:xfrm>
          <a:off x="1739902" y="2466568"/>
          <a:ext cx="5664196" cy="2834640"/>
        </p:xfrm>
        <a:graphic>
          <a:graphicData uri="http://schemas.openxmlformats.org/drawingml/2006/table">
            <a:tbl>
              <a:tblPr>
                <a:tableStyleId>{5C22544A-7EE6-4342-B048-85BDC9FD1C3A}</a:tableStyleId>
              </a:tblPr>
              <a:tblGrid>
                <a:gridCol w="609258"/>
                <a:gridCol w="609258"/>
                <a:gridCol w="609258"/>
                <a:gridCol w="609258"/>
                <a:gridCol w="609258"/>
                <a:gridCol w="790132"/>
                <a:gridCol w="609258"/>
                <a:gridCol w="609258"/>
                <a:gridCol w="609258"/>
              </a:tblGrid>
              <a:tr h="190500">
                <a:tc>
                  <a:txBody>
                    <a:bodyPr/>
                    <a:lstStyle/>
                    <a:p>
                      <a:pPr algn="l" fontAlgn="b"/>
                      <a:endParaRPr lang="en-US" sz="1100" b="0" i="0" u="none" strike="noStrike" dirty="0">
                        <a:solidFill>
                          <a:srgbClr val="000000"/>
                        </a:solidFill>
                        <a:effectLst/>
                        <a:latin typeface="Calibri"/>
                      </a:endParaRPr>
                    </a:p>
                  </a:txBody>
                  <a:tcPr marL="0" marR="0" marT="0" marB="0" anchor="b"/>
                </a:tc>
                <a:tc>
                  <a:txBody>
                    <a:bodyPr/>
                    <a:lstStyle/>
                    <a:p>
                      <a:pPr algn="l" fontAlgn="b"/>
                      <a:endParaRPr lang="en-US" sz="1100" b="0" i="0" u="none" strike="noStrike">
                        <a:solidFill>
                          <a:srgbClr val="000000"/>
                        </a:solidFill>
                        <a:effectLst/>
                        <a:latin typeface="Calibri"/>
                      </a:endParaRPr>
                    </a:p>
                  </a:txBody>
                  <a:tcPr marL="0" marR="0" marT="0" marB="0" anchor="b"/>
                </a:tc>
                <a:tc>
                  <a:txBody>
                    <a:bodyPr/>
                    <a:lstStyle/>
                    <a:p>
                      <a:pPr algn="l" fontAlgn="b"/>
                      <a:endParaRPr lang="en-US" sz="1100" b="0" i="0" u="none" strike="noStrike">
                        <a:solidFill>
                          <a:srgbClr val="000000"/>
                        </a:solidFill>
                        <a:effectLst/>
                        <a:latin typeface="Calibri"/>
                      </a:endParaRPr>
                    </a:p>
                  </a:txBody>
                  <a:tcPr marL="0" marR="0" marT="0" marB="0" anchor="b"/>
                </a:tc>
                <a:tc>
                  <a:txBody>
                    <a:bodyPr/>
                    <a:lstStyle/>
                    <a:p>
                      <a:pPr algn="l" fontAlgn="b"/>
                      <a:endParaRPr lang="en-US" sz="1100" b="0" i="0" u="none" strike="noStrike">
                        <a:solidFill>
                          <a:srgbClr val="000000"/>
                        </a:solidFill>
                        <a:effectLst/>
                        <a:latin typeface="Calibri"/>
                      </a:endParaRPr>
                    </a:p>
                  </a:txBody>
                  <a:tcPr marL="0" marR="0" marT="0" marB="0" anchor="b"/>
                </a:tc>
                <a:tc>
                  <a:txBody>
                    <a:bodyPr/>
                    <a:lstStyle/>
                    <a:p>
                      <a:pPr algn="l" fontAlgn="b"/>
                      <a:endParaRPr lang="en-US" sz="1100" b="0" i="0" u="none" strike="noStrike">
                        <a:solidFill>
                          <a:srgbClr val="000000"/>
                        </a:solidFill>
                        <a:effectLst/>
                        <a:latin typeface="Calibri"/>
                      </a:endParaRPr>
                    </a:p>
                  </a:txBody>
                  <a:tcPr marL="0" marR="0" marT="0" marB="0" anchor="b"/>
                </a:tc>
                <a:tc>
                  <a:txBody>
                    <a:bodyPr/>
                    <a:lstStyle/>
                    <a:p>
                      <a:pPr algn="l" fontAlgn="b"/>
                      <a:endParaRPr lang="en-US" sz="1100" b="0" i="0" u="none" strike="noStrike">
                        <a:solidFill>
                          <a:srgbClr val="000000"/>
                        </a:solidFill>
                        <a:effectLst/>
                        <a:latin typeface="Calibri"/>
                      </a:endParaRPr>
                    </a:p>
                  </a:txBody>
                  <a:tcPr marL="0" marR="0" marT="0" marB="0" anchor="b"/>
                </a:tc>
                <a:tc>
                  <a:txBody>
                    <a:bodyPr/>
                    <a:lstStyle/>
                    <a:p>
                      <a:pPr algn="l" fontAlgn="b"/>
                      <a:endParaRPr lang="en-US" sz="1100" b="0" i="0" u="none" strike="noStrike">
                        <a:solidFill>
                          <a:srgbClr val="000000"/>
                        </a:solidFill>
                        <a:effectLst/>
                        <a:latin typeface="Calibri"/>
                      </a:endParaRPr>
                    </a:p>
                  </a:txBody>
                  <a:tcPr marL="0" marR="0" marT="0" marB="0" anchor="b"/>
                </a:tc>
                <a:tc>
                  <a:txBody>
                    <a:bodyPr/>
                    <a:lstStyle/>
                    <a:p>
                      <a:pPr algn="l" fontAlgn="b"/>
                      <a:endParaRPr lang="en-US" sz="1100" b="0" i="0" u="none" strike="noStrike">
                        <a:solidFill>
                          <a:srgbClr val="000000"/>
                        </a:solidFill>
                        <a:effectLst/>
                        <a:latin typeface="Calibri"/>
                      </a:endParaRPr>
                    </a:p>
                  </a:txBody>
                  <a:tcPr marL="0" marR="0" marT="0" marB="0" anchor="b"/>
                </a:tc>
                <a:tc>
                  <a:txBody>
                    <a:bodyPr/>
                    <a:lstStyle/>
                    <a:p>
                      <a:pPr algn="l" fontAlgn="b"/>
                      <a:endParaRPr lang="en-US" sz="1100" b="0" i="0" u="none" strike="noStrike">
                        <a:solidFill>
                          <a:srgbClr val="000000"/>
                        </a:solidFill>
                        <a:effectLst/>
                        <a:latin typeface="Calibri"/>
                      </a:endParaRPr>
                    </a:p>
                  </a:txBody>
                  <a:tcPr marL="0" marR="0" marT="0" marB="0" anchor="b"/>
                </a:tc>
              </a:tr>
              <a:tr h="190500">
                <a:tc>
                  <a:txBody>
                    <a:bodyPr/>
                    <a:lstStyle/>
                    <a:p>
                      <a:pPr algn="l" fontAlgn="b"/>
                      <a:endParaRPr lang="en-US" sz="1100" b="0" i="0" u="none" strike="noStrike">
                        <a:solidFill>
                          <a:srgbClr val="000000"/>
                        </a:solidFill>
                        <a:effectLst/>
                        <a:latin typeface="Calibri"/>
                      </a:endParaRPr>
                    </a:p>
                  </a:txBody>
                  <a:tcPr marL="0" marR="0" marT="0" marB="0" anchor="b"/>
                </a:tc>
                <a:tc rowSpan="14" gridSpan="8">
                  <a:txBody>
                    <a:bodyPr/>
                    <a:lstStyle/>
                    <a:p>
                      <a:pPr algn="l" fontAlgn="b"/>
                      <a:endParaRPr lang="en-US" sz="1100" b="0" i="0" u="none" strike="noStrike" dirty="0">
                        <a:solidFill>
                          <a:srgbClr val="000000"/>
                        </a:solidFill>
                        <a:effectLst/>
                        <a:latin typeface="Calibri"/>
                      </a:endParaRPr>
                    </a:p>
                  </a:txBody>
                  <a:tcPr marL="0" marR="0" marT="0" marB="0" anchor="b"/>
                </a:tc>
                <a:tc rowSpan="14" hMerge="1">
                  <a:txBody>
                    <a:bodyPr/>
                    <a:lstStyle/>
                    <a:p>
                      <a:endParaRPr lang="en-US"/>
                    </a:p>
                  </a:txBody>
                  <a:tcPr/>
                </a:tc>
                <a:tc rowSpan="14" hMerge="1">
                  <a:txBody>
                    <a:bodyPr/>
                    <a:lstStyle/>
                    <a:p>
                      <a:endParaRPr lang="en-US"/>
                    </a:p>
                  </a:txBody>
                  <a:tcPr/>
                </a:tc>
                <a:tc rowSpan="14" hMerge="1">
                  <a:txBody>
                    <a:bodyPr/>
                    <a:lstStyle/>
                    <a:p>
                      <a:endParaRPr lang="en-US"/>
                    </a:p>
                  </a:txBody>
                  <a:tcPr/>
                </a:tc>
                <a:tc rowSpan="14" hMerge="1">
                  <a:txBody>
                    <a:bodyPr/>
                    <a:lstStyle/>
                    <a:p>
                      <a:endParaRPr lang="en-US"/>
                    </a:p>
                  </a:txBody>
                  <a:tcPr/>
                </a:tc>
                <a:tc rowSpan="14" hMerge="1">
                  <a:txBody>
                    <a:bodyPr/>
                    <a:lstStyle/>
                    <a:p>
                      <a:endParaRPr lang="en-US"/>
                    </a:p>
                  </a:txBody>
                  <a:tcPr/>
                </a:tc>
                <a:tc rowSpan="14" hMerge="1">
                  <a:txBody>
                    <a:bodyPr/>
                    <a:lstStyle/>
                    <a:p>
                      <a:endParaRPr lang="en-US"/>
                    </a:p>
                  </a:txBody>
                  <a:tcPr/>
                </a:tc>
                <a:tc rowSpan="14" hMerge="1">
                  <a:txBody>
                    <a:bodyPr/>
                    <a:lstStyle/>
                    <a:p>
                      <a:endParaRPr lang="en-US"/>
                    </a:p>
                  </a:txBody>
                  <a:tcPr/>
                </a:tc>
              </a:tr>
              <a:tr h="190500">
                <a:tc>
                  <a:txBody>
                    <a:bodyPr/>
                    <a:lstStyle/>
                    <a:p>
                      <a:pPr algn="l" fontAlgn="b"/>
                      <a:endParaRPr lang="en-US" sz="1100" b="0" i="0" u="none" strike="noStrike">
                        <a:solidFill>
                          <a:srgbClr val="000000"/>
                        </a:solidFill>
                        <a:effectLst/>
                        <a:latin typeface="Calibri"/>
                      </a:endParaRPr>
                    </a:p>
                  </a:txBody>
                  <a:tcPr marL="0" marR="0" marT="0" marB="0" anchor="b"/>
                </a:tc>
                <a:tc gridSpan="8"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190500">
                <a:tc>
                  <a:txBody>
                    <a:bodyPr/>
                    <a:lstStyle/>
                    <a:p>
                      <a:pPr algn="l" fontAlgn="b"/>
                      <a:endParaRPr lang="en-US" sz="1100" b="0" i="0" u="none" strike="noStrike">
                        <a:solidFill>
                          <a:srgbClr val="000000"/>
                        </a:solidFill>
                        <a:effectLst/>
                        <a:latin typeface="Calibri"/>
                      </a:endParaRPr>
                    </a:p>
                  </a:txBody>
                  <a:tcPr marL="0" marR="0" marT="0" marB="0" anchor="b"/>
                </a:tc>
                <a:tc gridSpan="8"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190500">
                <a:tc>
                  <a:txBody>
                    <a:bodyPr/>
                    <a:lstStyle/>
                    <a:p>
                      <a:pPr algn="l" fontAlgn="b"/>
                      <a:endParaRPr lang="en-US" sz="1100" b="0" i="0" u="none" strike="noStrike">
                        <a:solidFill>
                          <a:srgbClr val="000000"/>
                        </a:solidFill>
                        <a:effectLst/>
                        <a:latin typeface="Calibri"/>
                      </a:endParaRPr>
                    </a:p>
                  </a:txBody>
                  <a:tcPr marL="0" marR="0" marT="0" marB="0" anchor="b"/>
                </a:tc>
                <a:tc gridSpan="8"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190500">
                <a:tc>
                  <a:txBody>
                    <a:bodyPr/>
                    <a:lstStyle/>
                    <a:p>
                      <a:pPr algn="l" fontAlgn="b"/>
                      <a:endParaRPr lang="en-US" sz="1100" b="0" i="0" u="none" strike="noStrike">
                        <a:solidFill>
                          <a:srgbClr val="000000"/>
                        </a:solidFill>
                        <a:effectLst/>
                        <a:latin typeface="Calibri"/>
                      </a:endParaRPr>
                    </a:p>
                  </a:txBody>
                  <a:tcPr marL="0" marR="0" marT="0" marB="0" anchor="b"/>
                </a:tc>
                <a:tc gridSpan="8"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190500">
                <a:tc>
                  <a:txBody>
                    <a:bodyPr/>
                    <a:lstStyle/>
                    <a:p>
                      <a:pPr algn="l" fontAlgn="b"/>
                      <a:endParaRPr lang="en-US" sz="1100" b="0" i="0" u="none" strike="noStrike">
                        <a:solidFill>
                          <a:srgbClr val="000000"/>
                        </a:solidFill>
                        <a:effectLst/>
                        <a:latin typeface="Calibri"/>
                      </a:endParaRPr>
                    </a:p>
                  </a:txBody>
                  <a:tcPr marL="0" marR="0" marT="0" marB="0" anchor="b"/>
                </a:tc>
                <a:tc gridSpan="8"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190500">
                <a:tc>
                  <a:txBody>
                    <a:bodyPr/>
                    <a:lstStyle/>
                    <a:p>
                      <a:pPr algn="l" fontAlgn="b"/>
                      <a:endParaRPr lang="en-US" sz="1100" b="0" i="0" u="none" strike="noStrike">
                        <a:solidFill>
                          <a:srgbClr val="000000"/>
                        </a:solidFill>
                        <a:effectLst/>
                        <a:latin typeface="Calibri"/>
                      </a:endParaRPr>
                    </a:p>
                  </a:txBody>
                  <a:tcPr marL="0" marR="0" marT="0" marB="0" anchor="b"/>
                </a:tc>
                <a:tc gridSpan="8"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190500">
                <a:tc>
                  <a:txBody>
                    <a:bodyPr/>
                    <a:lstStyle/>
                    <a:p>
                      <a:pPr algn="l" fontAlgn="b"/>
                      <a:endParaRPr lang="en-US" sz="1100" b="0" i="0" u="none" strike="noStrike">
                        <a:solidFill>
                          <a:srgbClr val="000000"/>
                        </a:solidFill>
                        <a:effectLst/>
                        <a:latin typeface="Calibri"/>
                      </a:endParaRPr>
                    </a:p>
                  </a:txBody>
                  <a:tcPr marL="0" marR="0" marT="0" marB="0" anchor="b"/>
                </a:tc>
                <a:tc gridSpan="8"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190500">
                <a:tc>
                  <a:txBody>
                    <a:bodyPr/>
                    <a:lstStyle/>
                    <a:p>
                      <a:pPr algn="l" fontAlgn="b"/>
                      <a:endParaRPr lang="en-US" sz="1100" b="0" i="0" u="none" strike="noStrike">
                        <a:solidFill>
                          <a:srgbClr val="000000"/>
                        </a:solidFill>
                        <a:effectLst/>
                        <a:latin typeface="Calibri"/>
                      </a:endParaRPr>
                    </a:p>
                  </a:txBody>
                  <a:tcPr marL="0" marR="0" marT="0" marB="0" anchor="b"/>
                </a:tc>
                <a:tc gridSpan="8"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190500">
                <a:tc>
                  <a:txBody>
                    <a:bodyPr/>
                    <a:lstStyle/>
                    <a:p>
                      <a:pPr algn="l" fontAlgn="b"/>
                      <a:endParaRPr lang="en-US" sz="1100" b="0" i="0" u="none" strike="noStrike">
                        <a:solidFill>
                          <a:srgbClr val="000000"/>
                        </a:solidFill>
                        <a:effectLst/>
                        <a:latin typeface="Calibri"/>
                      </a:endParaRPr>
                    </a:p>
                  </a:txBody>
                  <a:tcPr marL="0" marR="0" marT="0" marB="0" anchor="b"/>
                </a:tc>
                <a:tc gridSpan="8"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190500">
                <a:tc>
                  <a:txBody>
                    <a:bodyPr/>
                    <a:lstStyle/>
                    <a:p>
                      <a:pPr algn="l" fontAlgn="b"/>
                      <a:endParaRPr lang="en-US" sz="1100" b="0" i="0" u="none" strike="noStrike">
                        <a:solidFill>
                          <a:srgbClr val="000000"/>
                        </a:solidFill>
                        <a:effectLst/>
                        <a:latin typeface="Calibri"/>
                      </a:endParaRPr>
                    </a:p>
                  </a:txBody>
                  <a:tcPr marL="0" marR="0" marT="0" marB="0" anchor="b"/>
                </a:tc>
                <a:tc gridSpan="8"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190500">
                <a:tc>
                  <a:txBody>
                    <a:bodyPr/>
                    <a:lstStyle/>
                    <a:p>
                      <a:pPr algn="l" fontAlgn="b"/>
                      <a:endParaRPr lang="en-US" sz="1100" b="0" i="0" u="none" strike="noStrike">
                        <a:solidFill>
                          <a:srgbClr val="000000"/>
                        </a:solidFill>
                        <a:effectLst/>
                        <a:latin typeface="Calibri"/>
                      </a:endParaRPr>
                    </a:p>
                  </a:txBody>
                  <a:tcPr marL="0" marR="0" marT="0" marB="0" anchor="b"/>
                </a:tc>
                <a:tc gridSpan="8"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190500">
                <a:tc>
                  <a:txBody>
                    <a:bodyPr/>
                    <a:lstStyle/>
                    <a:p>
                      <a:pPr algn="l" fontAlgn="b"/>
                      <a:endParaRPr lang="en-US" sz="1100" b="0" i="0" u="none" strike="noStrike">
                        <a:solidFill>
                          <a:srgbClr val="000000"/>
                        </a:solidFill>
                        <a:effectLst/>
                        <a:latin typeface="Calibri"/>
                      </a:endParaRPr>
                    </a:p>
                  </a:txBody>
                  <a:tcPr marL="0" marR="0" marT="0" marB="0" anchor="b"/>
                </a:tc>
                <a:tc gridSpan="8"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0">
                <a:tc>
                  <a:txBody>
                    <a:bodyPr/>
                    <a:lstStyle/>
                    <a:p>
                      <a:pPr algn="l" fontAlgn="b"/>
                      <a:endParaRPr lang="en-US" sz="1100" b="0" i="0" u="none" strike="noStrike" dirty="0">
                        <a:solidFill>
                          <a:srgbClr val="000000"/>
                        </a:solidFill>
                        <a:effectLst/>
                        <a:latin typeface="Calibri"/>
                      </a:endParaRPr>
                    </a:p>
                  </a:txBody>
                  <a:tcPr marL="0" marR="0" marT="0" marB="0" anchor="b"/>
                </a:tc>
                <a:tc gridSpan="8"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bl>
          </a:graphicData>
        </a:graphic>
      </p:graphicFrame>
      <p:sp>
        <p:nvSpPr>
          <p:cNvPr id="4" name="Slide Number Placeholder 3"/>
          <p:cNvSpPr>
            <a:spLocks noGrp="1"/>
          </p:cNvSpPr>
          <p:nvPr>
            <p:ph type="sldNum" sz="quarter" idx="12"/>
          </p:nvPr>
        </p:nvSpPr>
        <p:spPr/>
        <p:txBody>
          <a:bodyPr/>
          <a:lstStyle/>
          <a:p>
            <a:pPr>
              <a:defRPr/>
            </a:pPr>
            <a:fld id="{3732E4BE-DA6D-4C55-A426-742102D967F7}" type="slidenum">
              <a:rPr lang="en-IN" smtClean="0"/>
              <a:pPr>
                <a:defRPr/>
              </a:pPr>
              <a:t>25</a:t>
            </a:fld>
            <a:endParaRPr lang="en-IN"/>
          </a:p>
        </p:txBody>
      </p:sp>
      <p:graphicFrame>
        <p:nvGraphicFramePr>
          <p:cNvPr id="7" name="Chart 6"/>
          <p:cNvGraphicFramePr>
            <a:graphicFrameLocks/>
          </p:cNvGraphicFramePr>
          <p:nvPr>
            <p:extLst>
              <p:ext uri="{D42A27DB-BD31-4B8C-83A1-F6EECF244321}">
                <p14:modId xmlns:p14="http://schemas.microsoft.com/office/powerpoint/2010/main" val="631384431"/>
              </p:ext>
            </p:extLst>
          </p:nvPr>
        </p:nvGraphicFramePr>
        <p:xfrm>
          <a:off x="1043608" y="2132856"/>
          <a:ext cx="6984776" cy="354726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6646795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23850" y="476671"/>
            <a:ext cx="8512175" cy="1152129"/>
          </a:xfrm>
        </p:spPr>
        <p:txBody>
          <a:bodyPr>
            <a:noAutofit/>
          </a:bodyPr>
          <a:lstStyle/>
          <a:p>
            <a:pPr eaLnBrk="1" fontAlgn="auto" hangingPunct="1">
              <a:spcAft>
                <a:spcPts val="0"/>
              </a:spcAft>
              <a:defRPr/>
            </a:pPr>
            <a:r>
              <a:rPr lang="en-IN" sz="2200" b="1" dirty="0" smtClean="0">
                <a:solidFill>
                  <a:srgbClr val="002060"/>
                </a:solidFill>
                <a:latin typeface="Verdana" pitchFamily="34" charset="0"/>
                <a:ea typeface="Verdana" pitchFamily="34" charset="0"/>
                <a:cs typeface="Verdana" pitchFamily="34" charset="0"/>
              </a:rPr>
              <a:t/>
            </a:r>
            <a:br>
              <a:rPr lang="en-IN" sz="2200" b="1" dirty="0" smtClean="0">
                <a:solidFill>
                  <a:srgbClr val="002060"/>
                </a:solidFill>
                <a:latin typeface="Verdana" pitchFamily="34" charset="0"/>
                <a:ea typeface="Verdana" pitchFamily="34" charset="0"/>
                <a:cs typeface="Verdana" pitchFamily="34" charset="0"/>
              </a:rPr>
            </a:br>
            <a:r>
              <a:rPr lang="en-US" sz="2200" b="1" dirty="0" smtClean="0">
                <a:latin typeface="Verdana" pitchFamily="34" charset="0"/>
                <a:ea typeface="Verdana" pitchFamily="34" charset="0"/>
                <a:cs typeface="Verdana" pitchFamily="34" charset="0"/>
              </a:rPr>
              <a:t> </a:t>
            </a:r>
            <a:r>
              <a:rPr lang="en-US" sz="3200" b="1" dirty="0" smtClean="0">
                <a:solidFill>
                  <a:srgbClr val="0070C0"/>
                </a:solidFill>
                <a:latin typeface="Algerian" pitchFamily="82" charset="0"/>
                <a:ea typeface="Verdana" pitchFamily="34" charset="0"/>
                <a:cs typeface="Verdana" pitchFamily="34" charset="0"/>
              </a:rPr>
              <a:t>Negative Binomial Distribution for the Loss of Load or CLOUD Service Expected </a:t>
            </a:r>
            <a:endParaRPr lang="en-IN" sz="3200" dirty="0" smtClean="0">
              <a:solidFill>
                <a:srgbClr val="0070C0"/>
              </a:solidFill>
              <a:latin typeface="Algerian" pitchFamily="82" charset="0"/>
              <a:ea typeface="Verdana" pitchFamily="34" charset="0"/>
              <a:cs typeface="Verdana" pitchFamily="34" charset="0"/>
            </a:endParaRPr>
          </a:p>
        </p:txBody>
      </p:sp>
      <p:sp>
        <p:nvSpPr>
          <p:cNvPr id="25603" name="Content Placeholder 2"/>
          <p:cNvSpPr>
            <a:spLocks noGrp="1"/>
          </p:cNvSpPr>
          <p:nvPr>
            <p:ph idx="1"/>
          </p:nvPr>
        </p:nvSpPr>
        <p:spPr>
          <a:xfrm>
            <a:off x="323850" y="1700213"/>
            <a:ext cx="8424863" cy="4681537"/>
          </a:xfrm>
        </p:spPr>
        <p:txBody>
          <a:bodyPr/>
          <a:lstStyle/>
          <a:p>
            <a:pPr algn="just" eaLnBrk="1" hangingPunct="1">
              <a:buFont typeface="Wingdings 2" pitchFamily="18" charset="2"/>
              <a:buNone/>
              <a:defRPr/>
            </a:pPr>
            <a:r>
              <a:rPr lang="en-US" sz="2000" dirty="0" smtClean="0">
                <a:latin typeface="Calibri" pitchFamily="34" charset="0"/>
              </a:rPr>
              <a:t>The parameters involved in our simple experimental model are given as follows:  </a:t>
            </a:r>
          </a:p>
          <a:p>
            <a:pPr algn="just" eaLnBrk="1" hangingPunct="1">
              <a:buFont typeface="Wingdings 2" pitchFamily="18" charset="2"/>
              <a:buNone/>
              <a:defRPr/>
            </a:pPr>
            <a:endParaRPr lang="en-US" sz="2000" dirty="0" smtClean="0">
              <a:latin typeface="Calibri" pitchFamily="34" charset="0"/>
            </a:endParaRPr>
          </a:p>
          <a:p>
            <a:pPr algn="just" eaLnBrk="1" hangingPunct="1">
              <a:buClrTx/>
              <a:buFont typeface="Wingdings" pitchFamily="2" charset="2"/>
              <a:buChar char="ü"/>
              <a:defRPr/>
            </a:pPr>
            <a:r>
              <a:rPr lang="en-US" sz="2000" dirty="0" smtClean="0">
                <a:latin typeface="Calibri" pitchFamily="34" charset="0"/>
              </a:rPr>
              <a:t>Disruption (Forced Failure) Rate caused by security breaches: </a:t>
            </a:r>
            <a:r>
              <a:rPr lang="el-GR" sz="2000" dirty="0" smtClean="0">
                <a:latin typeface="Calibri" pitchFamily="34" charset="0"/>
              </a:rPr>
              <a:t>λ</a:t>
            </a:r>
            <a:r>
              <a:rPr lang="en-US" sz="2000" dirty="0" smtClean="0">
                <a:latin typeface="Calibri" pitchFamily="34" charset="0"/>
              </a:rPr>
              <a:t> (or </a:t>
            </a:r>
            <a:r>
              <a:rPr lang="el-GR" sz="2000" dirty="0" smtClean="0">
                <a:latin typeface="Calibri" pitchFamily="34" charset="0"/>
              </a:rPr>
              <a:t>γ</a:t>
            </a:r>
            <a:r>
              <a:rPr lang="en-US" sz="2000" dirty="0" smtClean="0">
                <a:latin typeface="Calibri" pitchFamily="34" charset="0"/>
              </a:rPr>
              <a:t>). </a:t>
            </a:r>
          </a:p>
          <a:p>
            <a:pPr algn="just" eaLnBrk="1" hangingPunct="1">
              <a:buClrTx/>
              <a:buFont typeface="Wingdings" pitchFamily="2" charset="2"/>
              <a:buChar char="ü"/>
              <a:defRPr/>
            </a:pPr>
            <a:r>
              <a:rPr lang="en-US" sz="2000" dirty="0" smtClean="0">
                <a:latin typeface="Calibri" pitchFamily="34" charset="0"/>
              </a:rPr>
              <a:t>Mean time to </a:t>
            </a:r>
            <a:r>
              <a:rPr lang="en-US" sz="2000" dirty="0">
                <a:latin typeface="Calibri" pitchFamily="34" charset="0"/>
              </a:rPr>
              <a:t>Disruption (Forced Failure) : </a:t>
            </a:r>
            <a:r>
              <a:rPr lang="en-US" sz="2000" dirty="0" smtClean="0">
                <a:latin typeface="Calibri" pitchFamily="34" charset="0"/>
              </a:rPr>
              <a:t>m = 1/</a:t>
            </a:r>
            <a:r>
              <a:rPr lang="el-GR" sz="2000" dirty="0">
                <a:latin typeface="Calibri" pitchFamily="34" charset="0"/>
              </a:rPr>
              <a:t> λ</a:t>
            </a:r>
            <a:r>
              <a:rPr lang="en-US" sz="2000" dirty="0" smtClean="0">
                <a:latin typeface="Calibri" pitchFamily="34" charset="0"/>
              </a:rPr>
              <a:t>. = MTTF</a:t>
            </a:r>
          </a:p>
          <a:p>
            <a:pPr algn="just" eaLnBrk="1" hangingPunct="1">
              <a:buClrTx/>
              <a:buFont typeface="Wingdings" pitchFamily="2" charset="2"/>
              <a:buChar char="ü"/>
              <a:defRPr/>
            </a:pPr>
            <a:r>
              <a:rPr lang="en-US" sz="2000" dirty="0" smtClean="0">
                <a:latin typeface="Calibri" pitchFamily="34" charset="0"/>
              </a:rPr>
              <a:t>Recovery Rate: µ. The frequency with which a system recovers from a security breach. </a:t>
            </a:r>
          </a:p>
          <a:p>
            <a:pPr algn="just" eaLnBrk="1" hangingPunct="1">
              <a:buClrTx/>
              <a:buFont typeface="Wingdings" pitchFamily="2" charset="2"/>
              <a:buChar char="ü"/>
              <a:defRPr/>
            </a:pPr>
            <a:r>
              <a:rPr lang="en-US" sz="2000" dirty="0" smtClean="0">
                <a:latin typeface="Calibri" pitchFamily="34" charset="0"/>
              </a:rPr>
              <a:t>Mean Recovery (Repair) time: r = 1/µ. </a:t>
            </a:r>
          </a:p>
          <a:p>
            <a:pPr algn="just" eaLnBrk="1" hangingPunct="1">
              <a:buClrTx/>
              <a:buFont typeface="Wingdings" pitchFamily="2" charset="2"/>
              <a:buChar char="ü"/>
              <a:defRPr/>
            </a:pPr>
            <a:r>
              <a:rPr lang="en-US" sz="2000" dirty="0" smtClean="0">
                <a:latin typeface="Calibri" pitchFamily="34" charset="0"/>
              </a:rPr>
              <a:t>Availability: P = µ/ (µ + </a:t>
            </a:r>
            <a:r>
              <a:rPr lang="el-GR" sz="2000" dirty="0" smtClean="0">
                <a:latin typeface="Calibri" pitchFamily="34" charset="0"/>
              </a:rPr>
              <a:t>λ</a:t>
            </a:r>
            <a:r>
              <a:rPr lang="en-US" sz="2000" dirty="0" smtClean="0">
                <a:latin typeface="Calibri" pitchFamily="34" charset="0"/>
              </a:rPr>
              <a:t>).       Unavailability: P = </a:t>
            </a:r>
            <a:r>
              <a:rPr lang="el-GR" sz="2000" dirty="0" smtClean="0">
                <a:latin typeface="Calibri" pitchFamily="34" charset="0"/>
              </a:rPr>
              <a:t>λ</a:t>
            </a:r>
            <a:r>
              <a:rPr lang="en-US" sz="2000" dirty="0" smtClean="0">
                <a:latin typeface="Calibri" pitchFamily="34" charset="0"/>
              </a:rPr>
              <a:t>/ (µ + </a:t>
            </a:r>
            <a:r>
              <a:rPr lang="el-GR" sz="2000" dirty="0" smtClean="0">
                <a:latin typeface="Calibri" pitchFamily="34" charset="0"/>
              </a:rPr>
              <a:t>λ</a:t>
            </a:r>
            <a:r>
              <a:rPr lang="en-US" sz="2000" dirty="0" smtClean="0">
                <a:latin typeface="Calibri" pitchFamily="34" charset="0"/>
              </a:rPr>
              <a:t>) = 1- </a:t>
            </a:r>
            <a:r>
              <a:rPr lang="en-US" sz="2000" dirty="0">
                <a:latin typeface="Calibri" pitchFamily="34" charset="0"/>
              </a:rPr>
              <a:t>µ/ (µ + </a:t>
            </a:r>
            <a:r>
              <a:rPr lang="el-GR" sz="2000" dirty="0">
                <a:latin typeface="Calibri" pitchFamily="34" charset="0"/>
              </a:rPr>
              <a:t>λ</a:t>
            </a:r>
            <a:r>
              <a:rPr lang="en-US" sz="2000" dirty="0">
                <a:latin typeface="Calibri" pitchFamily="34" charset="0"/>
              </a:rPr>
              <a:t>). </a:t>
            </a:r>
            <a:endParaRPr lang="en-US" sz="2000" dirty="0" smtClean="0">
              <a:latin typeface="Calibri" pitchFamily="34" charset="0"/>
            </a:endParaRPr>
          </a:p>
          <a:p>
            <a:pPr algn="just" eaLnBrk="1" hangingPunct="1">
              <a:buClrTx/>
              <a:buFont typeface="Wingdings" pitchFamily="2" charset="2"/>
              <a:buChar char="ü"/>
              <a:defRPr/>
            </a:pPr>
            <a:r>
              <a:rPr lang="en-US" sz="2000" dirty="0" smtClean="0">
                <a:latin typeface="Calibri" pitchFamily="34" charset="0"/>
              </a:rPr>
              <a:t>Installed Unit Capacity: C. It refers to maximum unit generation or production capacity. </a:t>
            </a:r>
          </a:p>
          <a:p>
            <a:pPr algn="just" eaLnBrk="1" hangingPunct="1">
              <a:buClrTx/>
              <a:buFont typeface="Wingdings" pitchFamily="2" charset="2"/>
              <a:buChar char="ü"/>
              <a:defRPr/>
            </a:pPr>
            <a:r>
              <a:rPr lang="en-US" sz="2000" dirty="0" smtClean="0">
                <a:latin typeface="Calibri" pitchFamily="34" charset="0"/>
              </a:rPr>
              <a:t>Demand of Service or LOAD: D. Total service demand for the entire system.</a:t>
            </a:r>
          </a:p>
          <a:p>
            <a:pPr marL="514350" indent="-514350" algn="just" eaLnBrk="1" hangingPunct="1">
              <a:buClrTx/>
              <a:buFont typeface="Wingdings" pitchFamily="2" charset="2"/>
              <a:buChar char="ü"/>
              <a:defRPr/>
            </a:pPr>
            <a:endParaRPr lang="en-US" sz="1800" dirty="0" smtClean="0">
              <a:latin typeface="Calibri" pitchFamily="34" charset="0"/>
            </a:endParaRPr>
          </a:p>
          <a:p>
            <a:pPr marL="514350" indent="-514350" algn="just" eaLnBrk="1" hangingPunct="1">
              <a:buClrTx/>
              <a:buFont typeface="Wingdings 2" pitchFamily="18" charset="2"/>
              <a:buNone/>
              <a:defRPr/>
            </a:pPr>
            <a:endParaRPr lang="en-US" sz="1800" dirty="0" smtClean="0">
              <a:latin typeface="Calibri" pitchFamily="34" charset="0"/>
            </a:endParaRPr>
          </a:p>
          <a:p>
            <a:pPr marL="514350" indent="-514350" algn="just" eaLnBrk="1" hangingPunct="1">
              <a:buClrTx/>
              <a:buFont typeface="Wingdings 2" pitchFamily="18" charset="2"/>
              <a:buNone/>
              <a:defRPr/>
            </a:pPr>
            <a:endParaRPr lang="en-US" sz="1800" dirty="0" smtClean="0">
              <a:latin typeface="Calibri" pitchFamily="34" charset="0"/>
            </a:endParaRPr>
          </a:p>
        </p:txBody>
      </p:sp>
      <p:sp>
        <p:nvSpPr>
          <p:cNvPr id="2" name="Slide Number Placeholder 1"/>
          <p:cNvSpPr>
            <a:spLocks noGrp="1"/>
          </p:cNvSpPr>
          <p:nvPr>
            <p:ph type="sldNum" sz="quarter" idx="12"/>
          </p:nvPr>
        </p:nvSpPr>
        <p:spPr/>
        <p:txBody>
          <a:bodyPr/>
          <a:lstStyle/>
          <a:p>
            <a:pPr>
              <a:defRPr/>
            </a:pPr>
            <a:fld id="{3732E4BE-DA6D-4C55-A426-742102D967F7}" type="slidenum">
              <a:rPr lang="en-IN" smtClean="0"/>
              <a:pPr>
                <a:defRPr/>
              </a:pPr>
              <a:t>26</a:t>
            </a:fld>
            <a:endParaRPr lang="en-IN"/>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23850" y="404812"/>
            <a:ext cx="8512175" cy="1151980"/>
          </a:xfrm>
        </p:spPr>
        <p:txBody>
          <a:bodyPr>
            <a:noAutofit/>
          </a:bodyPr>
          <a:lstStyle/>
          <a:p>
            <a:pPr eaLnBrk="1" fontAlgn="auto" hangingPunct="1">
              <a:spcAft>
                <a:spcPts val="0"/>
              </a:spcAft>
              <a:defRPr/>
            </a:pPr>
            <a:r>
              <a:rPr lang="en-IN" sz="2200" b="1" dirty="0" smtClean="0">
                <a:solidFill>
                  <a:srgbClr val="002060"/>
                </a:solidFill>
                <a:latin typeface="Verdana" pitchFamily="34" charset="0"/>
                <a:ea typeface="Verdana" pitchFamily="34" charset="0"/>
                <a:cs typeface="Verdana" pitchFamily="34" charset="0"/>
              </a:rPr>
              <a:t/>
            </a:r>
            <a:br>
              <a:rPr lang="en-IN" sz="2200" b="1" dirty="0" smtClean="0">
                <a:solidFill>
                  <a:srgbClr val="002060"/>
                </a:solidFill>
                <a:latin typeface="Verdana" pitchFamily="34" charset="0"/>
                <a:ea typeface="Verdana" pitchFamily="34" charset="0"/>
                <a:cs typeface="Verdana" pitchFamily="34" charset="0"/>
              </a:rPr>
            </a:br>
            <a:r>
              <a:rPr lang="en-US" sz="3200" b="1" dirty="0" smtClean="0">
                <a:solidFill>
                  <a:srgbClr val="0070C0"/>
                </a:solidFill>
                <a:latin typeface="Verdana" pitchFamily="34" charset="0"/>
                <a:ea typeface="Verdana" pitchFamily="34" charset="0"/>
                <a:cs typeface="Verdana" pitchFamily="34" charset="0"/>
              </a:rPr>
              <a:t> </a:t>
            </a:r>
            <a:r>
              <a:rPr lang="en-US" sz="2800" b="1" dirty="0" smtClean="0">
                <a:solidFill>
                  <a:srgbClr val="0070C0"/>
                </a:solidFill>
                <a:latin typeface="Algerian" pitchFamily="82" charset="0"/>
                <a:ea typeface="Verdana" pitchFamily="34" charset="0"/>
                <a:cs typeface="Verdana" pitchFamily="34" charset="0"/>
              </a:rPr>
              <a:t>Negative Binomial Distribution for the Loss of </a:t>
            </a:r>
            <a:br>
              <a:rPr lang="en-US" sz="2800" b="1" dirty="0" smtClean="0">
                <a:solidFill>
                  <a:srgbClr val="0070C0"/>
                </a:solidFill>
                <a:latin typeface="Algerian" pitchFamily="82" charset="0"/>
                <a:ea typeface="Verdana" pitchFamily="34" charset="0"/>
                <a:cs typeface="Verdana" pitchFamily="34" charset="0"/>
              </a:rPr>
            </a:br>
            <a:r>
              <a:rPr lang="en-US" sz="2800" b="1" dirty="0">
                <a:solidFill>
                  <a:srgbClr val="0070C0"/>
                </a:solidFill>
                <a:latin typeface="Algerian" pitchFamily="82" charset="0"/>
                <a:ea typeface="Verdana" pitchFamily="34" charset="0"/>
                <a:cs typeface="Verdana" pitchFamily="34" charset="0"/>
              </a:rPr>
              <a:t> </a:t>
            </a:r>
            <a:r>
              <a:rPr lang="en-US" sz="2800" b="1" dirty="0" smtClean="0">
                <a:solidFill>
                  <a:srgbClr val="0070C0"/>
                </a:solidFill>
                <a:latin typeface="Algerian" pitchFamily="82" charset="0"/>
                <a:ea typeface="Verdana" pitchFamily="34" charset="0"/>
                <a:cs typeface="Verdana" pitchFamily="34" charset="0"/>
              </a:rPr>
              <a:t> Load  or  CLOUD Service Expected (cont’d) </a:t>
            </a:r>
            <a:endParaRPr lang="en-IN" sz="2800" dirty="0" smtClean="0">
              <a:solidFill>
                <a:srgbClr val="0070C0"/>
              </a:solidFill>
              <a:latin typeface="Algerian" pitchFamily="82" charset="0"/>
              <a:ea typeface="Verdana" pitchFamily="34" charset="0"/>
              <a:cs typeface="Verdana" pitchFamily="34" charset="0"/>
            </a:endParaRPr>
          </a:p>
        </p:txBody>
      </p:sp>
      <p:sp>
        <p:nvSpPr>
          <p:cNvPr id="34819" name="Content Placeholder 2"/>
          <p:cNvSpPr>
            <a:spLocks noGrp="1"/>
          </p:cNvSpPr>
          <p:nvPr>
            <p:ph idx="1"/>
          </p:nvPr>
        </p:nvSpPr>
        <p:spPr>
          <a:xfrm>
            <a:off x="323850" y="1557338"/>
            <a:ext cx="4895850" cy="4751387"/>
          </a:xfrm>
        </p:spPr>
        <p:txBody>
          <a:bodyPr/>
          <a:lstStyle/>
          <a:p>
            <a:pPr marL="514350" indent="-514350" algn="just" eaLnBrk="1" hangingPunct="1">
              <a:buClrTx/>
              <a:buFont typeface="Wingdings 2" pitchFamily="18" charset="2"/>
              <a:buNone/>
            </a:pPr>
            <a:r>
              <a:rPr lang="en-US" sz="2000" dirty="0" smtClean="0">
                <a:latin typeface="Calibri" pitchFamily="34" charset="0"/>
              </a:rPr>
              <a:t>T</a:t>
            </a:r>
            <a:r>
              <a:rPr lang="en-US" sz="1400" dirty="0" smtClean="0">
                <a:latin typeface="Calibri" pitchFamily="34" charset="0"/>
              </a:rPr>
              <a:t>wo Component </a:t>
            </a:r>
            <a:r>
              <a:rPr lang="en-US" sz="2000" dirty="0" smtClean="0">
                <a:latin typeface="Calibri" pitchFamily="34" charset="0"/>
              </a:rPr>
              <a:t>CLOUD System examples.</a:t>
            </a:r>
          </a:p>
          <a:p>
            <a:pPr marL="514350" indent="-514350" algn="just" eaLnBrk="1" hangingPunct="1">
              <a:buClrTx/>
              <a:buFont typeface="Wingdings 2" pitchFamily="18" charset="2"/>
              <a:buNone/>
            </a:pPr>
            <a:endParaRPr lang="en-US" sz="2000" dirty="0" smtClean="0">
              <a:latin typeface="Calibri" pitchFamily="34" charset="0"/>
            </a:endParaRPr>
          </a:p>
          <a:p>
            <a:pPr marL="514350" indent="-514350" algn="just" eaLnBrk="1" hangingPunct="1">
              <a:buClrTx/>
              <a:buFont typeface="Wingdings" pitchFamily="2" charset="2"/>
              <a:buChar char="ü"/>
            </a:pPr>
            <a:r>
              <a:rPr lang="en-US" sz="2000" dirty="0" smtClean="0">
                <a:latin typeface="Calibri" pitchFamily="34" charset="0"/>
              </a:rPr>
              <a:t>An initial study is designed for a constant demand (or service), but a more realistic variable demand will be considered for larger-scale systems. </a:t>
            </a:r>
          </a:p>
          <a:p>
            <a:pPr marL="514350" indent="-514350" algn="just" eaLnBrk="1" hangingPunct="1">
              <a:buClrTx/>
              <a:buFont typeface="Wingdings" pitchFamily="2" charset="2"/>
              <a:buChar char="ü"/>
            </a:pPr>
            <a:endParaRPr lang="en-US" sz="2000" dirty="0" smtClean="0">
              <a:latin typeface="Calibri" pitchFamily="34" charset="0"/>
            </a:endParaRPr>
          </a:p>
          <a:p>
            <a:pPr marL="514350" indent="-514350" algn="just" eaLnBrk="1" hangingPunct="1">
              <a:buClrTx/>
              <a:buFont typeface="Wingdings" pitchFamily="2" charset="2"/>
              <a:buChar char="ü"/>
            </a:pPr>
            <a:r>
              <a:rPr lang="en-US" sz="2000" dirty="0" smtClean="0">
                <a:latin typeface="Calibri" pitchFamily="34" charset="0"/>
              </a:rPr>
              <a:t>Here unit capacity and service (or demand) are measured in terms of computing cycles (e.g., flops) with the Gigabytes (GB) representing the capacity or storage.</a:t>
            </a:r>
          </a:p>
          <a:p>
            <a:pPr marL="514350" indent="-514350" algn="just" eaLnBrk="1" hangingPunct="1">
              <a:buClrTx/>
              <a:buFont typeface="Wingdings 2" pitchFamily="18" charset="2"/>
              <a:buNone/>
            </a:pPr>
            <a:endParaRPr lang="en-US" sz="2000" dirty="0" smtClean="0">
              <a:latin typeface="Calibri" pitchFamily="34" charset="0"/>
            </a:endParaRPr>
          </a:p>
        </p:txBody>
      </p:sp>
      <p:pic>
        <p:nvPicPr>
          <p:cNvPr id="34820" name="Picture 4"/>
          <p:cNvPicPr>
            <a:picLocks noChangeAspect="1" noChangeArrowheads="1"/>
          </p:cNvPicPr>
          <p:nvPr/>
        </p:nvPicPr>
        <p:blipFill>
          <a:blip r:embed="rId2" cstate="print"/>
          <a:srcRect/>
          <a:stretch>
            <a:fillRect/>
          </a:stretch>
        </p:blipFill>
        <p:spPr bwMode="auto">
          <a:xfrm>
            <a:off x="5435600" y="1916113"/>
            <a:ext cx="3457575" cy="3889375"/>
          </a:xfrm>
          <a:prstGeom prst="rect">
            <a:avLst/>
          </a:prstGeom>
          <a:noFill/>
          <a:ln w="19050">
            <a:solidFill>
              <a:schemeClr val="accent5">
                <a:lumMod val="75000"/>
              </a:schemeClr>
            </a:solidFill>
            <a:miter lim="800000"/>
            <a:headEnd/>
            <a:tailEnd/>
          </a:ln>
        </p:spPr>
      </p:pic>
      <p:sp>
        <p:nvSpPr>
          <p:cNvPr id="2" name="Slide Number Placeholder 1"/>
          <p:cNvSpPr>
            <a:spLocks noGrp="1"/>
          </p:cNvSpPr>
          <p:nvPr>
            <p:ph type="sldNum" sz="quarter" idx="12"/>
          </p:nvPr>
        </p:nvSpPr>
        <p:spPr/>
        <p:txBody>
          <a:bodyPr/>
          <a:lstStyle/>
          <a:p>
            <a:pPr>
              <a:defRPr/>
            </a:pPr>
            <a:fld id="{3732E4BE-DA6D-4C55-A426-742102D967F7}" type="slidenum">
              <a:rPr lang="en-IN" smtClean="0"/>
              <a:pPr>
                <a:defRPr/>
              </a:pPr>
              <a:t>27</a:t>
            </a:fld>
            <a:endParaRPr lang="en-IN"/>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23850" y="404812"/>
            <a:ext cx="8512175" cy="1079971"/>
          </a:xfrm>
        </p:spPr>
        <p:txBody>
          <a:bodyPr>
            <a:noAutofit/>
          </a:bodyPr>
          <a:lstStyle/>
          <a:p>
            <a:pPr>
              <a:defRPr/>
            </a:pPr>
            <a:r>
              <a:rPr lang="en-IN" sz="2200" b="1" dirty="0" smtClean="0">
                <a:solidFill>
                  <a:srgbClr val="002060"/>
                </a:solidFill>
                <a:latin typeface="Verdana" pitchFamily="34" charset="0"/>
                <a:ea typeface="Verdana" pitchFamily="34" charset="0"/>
                <a:cs typeface="Verdana" pitchFamily="34" charset="0"/>
              </a:rPr>
              <a:t/>
            </a:r>
            <a:br>
              <a:rPr lang="en-IN" sz="2200" b="1" dirty="0" smtClean="0">
                <a:solidFill>
                  <a:srgbClr val="002060"/>
                </a:solidFill>
                <a:latin typeface="Verdana" pitchFamily="34" charset="0"/>
                <a:ea typeface="Verdana" pitchFamily="34" charset="0"/>
                <a:cs typeface="Verdana" pitchFamily="34" charset="0"/>
              </a:rPr>
            </a:br>
            <a:r>
              <a:rPr lang="en-US" sz="2800" b="1" dirty="0" smtClean="0">
                <a:latin typeface="Verdana" pitchFamily="34" charset="0"/>
                <a:ea typeface="Verdana" pitchFamily="34" charset="0"/>
                <a:cs typeface="Verdana" pitchFamily="34" charset="0"/>
              </a:rPr>
              <a:t> </a:t>
            </a:r>
            <a:r>
              <a:rPr lang="en-US" sz="2800" b="1" dirty="0">
                <a:solidFill>
                  <a:srgbClr val="0070C0"/>
                </a:solidFill>
                <a:latin typeface="Algerian" pitchFamily="82" charset="0"/>
                <a:ea typeface="Verdana" pitchFamily="34" charset="0"/>
                <a:cs typeface="Verdana" pitchFamily="34" charset="0"/>
              </a:rPr>
              <a:t>Negative Binomial Distribution for the Loss of </a:t>
            </a:r>
            <a:br>
              <a:rPr lang="en-US" sz="2800" b="1" dirty="0">
                <a:solidFill>
                  <a:srgbClr val="0070C0"/>
                </a:solidFill>
                <a:latin typeface="Algerian" pitchFamily="82" charset="0"/>
                <a:ea typeface="Verdana" pitchFamily="34" charset="0"/>
                <a:cs typeface="Verdana" pitchFamily="34" charset="0"/>
              </a:rPr>
            </a:br>
            <a:r>
              <a:rPr lang="en-US" sz="2800" b="1" dirty="0">
                <a:solidFill>
                  <a:srgbClr val="0070C0"/>
                </a:solidFill>
                <a:latin typeface="Algerian" pitchFamily="82" charset="0"/>
                <a:ea typeface="Verdana" pitchFamily="34" charset="0"/>
                <a:cs typeface="Verdana" pitchFamily="34" charset="0"/>
              </a:rPr>
              <a:t>  Load  or  CLOUD Service Expected </a:t>
            </a:r>
            <a:r>
              <a:rPr lang="en-US" sz="2400" b="1" dirty="0">
                <a:solidFill>
                  <a:srgbClr val="0070C0"/>
                </a:solidFill>
                <a:latin typeface="Algerian" pitchFamily="82" charset="0"/>
                <a:ea typeface="Verdana" pitchFamily="34" charset="0"/>
                <a:cs typeface="Verdana" pitchFamily="34" charset="0"/>
              </a:rPr>
              <a:t>(cont’d) </a:t>
            </a:r>
            <a:endParaRPr lang="en-IN" sz="2400" dirty="0" smtClean="0">
              <a:solidFill>
                <a:schemeClr val="accent3">
                  <a:lumMod val="50000"/>
                </a:schemeClr>
              </a:solidFill>
              <a:latin typeface="Algerian" pitchFamily="82" charset="0"/>
              <a:ea typeface="Verdana" pitchFamily="34" charset="0"/>
              <a:cs typeface="Verdana" pitchFamily="34" charset="0"/>
            </a:endParaRPr>
          </a:p>
        </p:txBody>
      </p:sp>
      <p:sp>
        <p:nvSpPr>
          <p:cNvPr id="36867" name="Content Placeholder 2"/>
          <p:cNvSpPr>
            <a:spLocks noGrp="1"/>
          </p:cNvSpPr>
          <p:nvPr>
            <p:ph idx="1"/>
          </p:nvPr>
        </p:nvSpPr>
        <p:spPr>
          <a:xfrm>
            <a:off x="468313" y="5300663"/>
            <a:ext cx="8207375" cy="936625"/>
          </a:xfrm>
        </p:spPr>
        <p:txBody>
          <a:bodyPr>
            <a:normAutofit lnSpcReduction="10000"/>
          </a:bodyPr>
          <a:lstStyle/>
          <a:p>
            <a:pPr marL="0" indent="0" algn="just" eaLnBrk="1" hangingPunct="1">
              <a:buClrTx/>
              <a:buFont typeface="Wingdings 2" pitchFamily="18" charset="2"/>
              <a:buNone/>
            </a:pPr>
            <a:r>
              <a:rPr lang="en-US" sz="2000" dirty="0" smtClean="0">
                <a:latin typeface="Calibri" pitchFamily="34" charset="0"/>
              </a:rPr>
              <a:t>The service demand is assumed to be constant and equal to 1.5 GB. The results for the small-scale experimental system availability from the Figure in above slide for UP State: </a:t>
            </a:r>
            <a:r>
              <a:rPr lang="en-US" sz="2000" b="1" dirty="0" smtClean="0">
                <a:latin typeface="Calibri" pitchFamily="34" charset="0"/>
              </a:rPr>
              <a:t>U</a:t>
            </a:r>
            <a:r>
              <a:rPr lang="en-US" sz="2000" b="1" baseline="-25000" dirty="0" smtClean="0">
                <a:latin typeface="Calibri" pitchFamily="34" charset="0"/>
              </a:rPr>
              <a:t>3</a:t>
            </a:r>
            <a:r>
              <a:rPr lang="en-US" sz="2000" b="1" dirty="0" smtClean="0">
                <a:latin typeface="Calibri" pitchFamily="34" charset="0"/>
              </a:rPr>
              <a:t>(t) = 2 (larger than 1.5 GB) is 4/13 = 0.307. </a:t>
            </a:r>
          </a:p>
        </p:txBody>
      </p:sp>
      <p:pic>
        <p:nvPicPr>
          <p:cNvPr id="37893" name="Picture 5"/>
          <p:cNvPicPr>
            <a:picLocks noChangeAspect="1" noChangeArrowheads="1"/>
          </p:cNvPicPr>
          <p:nvPr/>
        </p:nvPicPr>
        <p:blipFill>
          <a:blip r:embed="rId2" cstate="print"/>
          <a:srcRect/>
          <a:stretch>
            <a:fillRect/>
          </a:stretch>
        </p:blipFill>
        <p:spPr bwMode="auto">
          <a:xfrm>
            <a:off x="605551" y="1628775"/>
            <a:ext cx="7981950" cy="1800225"/>
          </a:xfrm>
          <a:prstGeom prst="rect">
            <a:avLst/>
          </a:prstGeom>
          <a:noFill/>
          <a:ln w="19050">
            <a:solidFill>
              <a:schemeClr val="accent5">
                <a:lumMod val="75000"/>
              </a:schemeClr>
            </a:solidFill>
            <a:prstDash val="solid"/>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7894" name="Picture 6"/>
          <p:cNvPicPr>
            <a:picLocks noChangeAspect="1" noChangeArrowheads="1"/>
          </p:cNvPicPr>
          <p:nvPr/>
        </p:nvPicPr>
        <p:blipFill>
          <a:blip r:embed="rId3" cstate="print"/>
          <a:srcRect/>
          <a:stretch>
            <a:fillRect/>
          </a:stretch>
        </p:blipFill>
        <p:spPr bwMode="auto">
          <a:xfrm>
            <a:off x="576263" y="3500438"/>
            <a:ext cx="7981950" cy="1800225"/>
          </a:xfrm>
          <a:prstGeom prst="rect">
            <a:avLst/>
          </a:prstGeom>
          <a:noFill/>
          <a:ln w="19050">
            <a:solidFill>
              <a:schemeClr val="accent5">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pPr>
              <a:defRPr/>
            </a:pPr>
            <a:fld id="{3732E4BE-DA6D-4C55-A426-742102D967F7}" type="slidenum">
              <a:rPr lang="en-IN" smtClean="0"/>
              <a:pPr>
                <a:defRPr/>
              </a:pPr>
              <a:t>28</a:t>
            </a:fld>
            <a:endParaRPr lang="en-IN"/>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20688"/>
            <a:ext cx="8497888" cy="1008112"/>
          </a:xfrm>
        </p:spPr>
        <p:txBody>
          <a:bodyPr>
            <a:normAutofit fontScale="90000"/>
          </a:bodyPr>
          <a:lstStyle/>
          <a:p>
            <a:pPr algn="ctr"/>
            <a:r>
              <a:rPr lang="en-US" dirty="0" smtClean="0"/>
              <a:t/>
            </a:r>
            <a:br>
              <a:rPr lang="en-US" dirty="0" smtClean="0"/>
            </a:br>
            <a:r>
              <a:rPr lang="en-US" dirty="0" smtClean="0"/>
              <a:t>       </a:t>
            </a:r>
            <a:r>
              <a:rPr lang="en-US" sz="3100" b="1" dirty="0" smtClean="0">
                <a:solidFill>
                  <a:srgbClr val="0070C0"/>
                </a:solidFill>
                <a:latin typeface="Algerian" pitchFamily="82" charset="0"/>
              </a:rPr>
              <a:t>MARKOV </a:t>
            </a:r>
            <a:r>
              <a:rPr lang="en-US" sz="3100" b="1" dirty="0">
                <a:solidFill>
                  <a:srgbClr val="0070C0"/>
                </a:solidFill>
                <a:latin typeface="Algerian" pitchFamily="82" charset="0"/>
              </a:rPr>
              <a:t>CHAIN STATE SPACE DIAGRAM FOR </a:t>
            </a:r>
            <a:r>
              <a:rPr lang="en-US" sz="3100" b="1" dirty="0" smtClean="0">
                <a:solidFill>
                  <a:srgbClr val="0070C0"/>
                </a:solidFill>
                <a:latin typeface="Algerian" pitchFamily="82" charset="0"/>
              </a:rPr>
              <a:t>    </a:t>
            </a:r>
            <a:br>
              <a:rPr lang="en-US" sz="3100" b="1" dirty="0" smtClean="0">
                <a:solidFill>
                  <a:srgbClr val="0070C0"/>
                </a:solidFill>
                <a:latin typeface="Algerian" pitchFamily="82" charset="0"/>
              </a:rPr>
            </a:br>
            <a:r>
              <a:rPr lang="en-US" sz="3100" b="1" dirty="0">
                <a:solidFill>
                  <a:srgbClr val="0070C0"/>
                </a:solidFill>
                <a:latin typeface="Algerian" pitchFamily="82" charset="0"/>
              </a:rPr>
              <a:t> </a:t>
            </a:r>
            <a:r>
              <a:rPr lang="en-US" sz="3100" b="1" dirty="0" smtClean="0">
                <a:solidFill>
                  <a:srgbClr val="0070C0"/>
                </a:solidFill>
                <a:latin typeface="Algerian" pitchFamily="82" charset="0"/>
              </a:rPr>
              <a:t>                 TWO-STATE (up &amp; </a:t>
            </a:r>
            <a:r>
              <a:rPr lang="en-US" sz="3100" b="1" dirty="0" err="1" smtClean="0">
                <a:solidFill>
                  <a:srgbClr val="0070C0"/>
                </a:solidFill>
                <a:latin typeface="Algerian" pitchFamily="82" charset="0"/>
              </a:rPr>
              <a:t>dn</a:t>
            </a:r>
            <a:r>
              <a:rPr lang="en-US" sz="3100" b="1" dirty="0">
                <a:solidFill>
                  <a:srgbClr val="0070C0"/>
                </a:solidFill>
                <a:latin typeface="Algerian" pitchFamily="82" charset="0"/>
              </a:rPr>
              <a:t>) 2-UNIT SYSTEM</a:t>
            </a:r>
            <a:r>
              <a:rPr lang="en-US" dirty="0">
                <a:solidFill>
                  <a:srgbClr val="FF0000"/>
                </a:solidFill>
              </a:rPr>
              <a:t/>
            </a:r>
            <a:br>
              <a:rPr lang="en-US" dirty="0">
                <a:solidFill>
                  <a:srgbClr val="FF0000"/>
                </a:solidFill>
              </a:rPr>
            </a:br>
            <a:r>
              <a:rPr lang="en-US" dirty="0"/>
              <a:t/>
            </a:r>
            <a:br>
              <a:rPr lang="en-US" dirty="0"/>
            </a:br>
            <a:endParaRPr lang="en-US" sz="3100" dirty="0">
              <a:solidFill>
                <a:srgbClr val="FF0000"/>
              </a:solidFill>
            </a:endParaRPr>
          </a:p>
        </p:txBody>
      </p:sp>
      <p:pic>
        <p:nvPicPr>
          <p:cNvPr id="4" name="Content Placeholder 3"/>
          <p:cNvPicPr>
            <a:picLocks noGrp="1"/>
          </p:cNvPicPr>
          <p:nvPr>
            <p:ph idx="1"/>
          </p:nvPr>
        </p:nvPicPr>
        <p:blipFill>
          <a:blip r:embed="rId2" cstate="print"/>
          <a:stretch>
            <a:fillRect/>
          </a:stretch>
        </p:blipFill>
        <p:spPr bwMode="auto">
          <a:xfrm>
            <a:off x="928178" y="2132857"/>
            <a:ext cx="7287643" cy="3381934"/>
          </a:xfrm>
          <a:prstGeom prst="rect">
            <a:avLst/>
          </a:prstGeom>
          <a:noFill/>
          <a:ln w="19050">
            <a:solidFill>
              <a:schemeClr val="accent5">
                <a:lumMod val="75000"/>
              </a:schemeClr>
            </a:solidFill>
          </a:ln>
        </p:spPr>
      </p:pic>
      <p:sp>
        <p:nvSpPr>
          <p:cNvPr id="3" name="Slide Number Placeholder 2"/>
          <p:cNvSpPr>
            <a:spLocks noGrp="1"/>
          </p:cNvSpPr>
          <p:nvPr>
            <p:ph type="sldNum" sz="quarter" idx="12"/>
          </p:nvPr>
        </p:nvSpPr>
        <p:spPr/>
        <p:txBody>
          <a:bodyPr/>
          <a:lstStyle/>
          <a:p>
            <a:pPr>
              <a:defRPr/>
            </a:pPr>
            <a:fld id="{3732E4BE-DA6D-4C55-A426-742102D967F7}" type="slidenum">
              <a:rPr lang="en-IN" smtClean="0"/>
              <a:pPr>
                <a:defRPr/>
              </a:pPr>
              <a:t>29</a:t>
            </a:fld>
            <a:endParaRPr lang="en-IN"/>
          </a:p>
        </p:txBody>
      </p:sp>
    </p:spTree>
    <p:extLst>
      <p:ext uri="{BB962C8B-B14F-4D97-AF65-F5344CB8AC3E}">
        <p14:creationId xmlns:p14="http://schemas.microsoft.com/office/powerpoint/2010/main" val="39253384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cap="small" dirty="0"/>
              <a:t/>
            </a:r>
            <a:br>
              <a:rPr lang="en-US" sz="3600" b="1" cap="small" dirty="0"/>
            </a:br>
            <a:r>
              <a:rPr lang="en-US" sz="3200" b="1" cap="small" dirty="0"/>
              <a:t>Abstract</a:t>
            </a:r>
            <a:endParaRPr lang="en-US" dirty="0"/>
          </a:p>
        </p:txBody>
      </p:sp>
      <p:sp>
        <p:nvSpPr>
          <p:cNvPr id="3" name="Content Placeholder 2"/>
          <p:cNvSpPr>
            <a:spLocks noGrp="1"/>
          </p:cNvSpPr>
          <p:nvPr>
            <p:ph sz="quarter" idx="1"/>
          </p:nvPr>
        </p:nvSpPr>
        <p:spPr>
          <a:xfrm>
            <a:off x="323528" y="1412776"/>
            <a:ext cx="8482144" cy="4968552"/>
          </a:xfrm>
        </p:spPr>
        <p:txBody>
          <a:bodyPr/>
          <a:lstStyle/>
          <a:p>
            <a:pPr algn="just"/>
            <a:r>
              <a:rPr lang="en-US" sz="1600" dirty="0" smtClean="0"/>
              <a:t>The </a:t>
            </a:r>
            <a:r>
              <a:rPr lang="en-US" sz="1600" dirty="0"/>
              <a:t>paradigm shifting power of Cloud Computing and its simulation opportunities through the largest network on earth (i.e. Internet) is becoming a scientific as well as a commercial reality, replacing in-house IT computing services. CLOUD computing is a form of distributed computing offering resources on-demand. User’s demands are met dynamically and non-stop through the internet. CLOUD computing, also considered a 5</a:t>
            </a:r>
            <a:r>
              <a:rPr lang="en-US" sz="1600" baseline="30000" dirty="0"/>
              <a:t>th</a:t>
            </a:r>
            <a:r>
              <a:rPr lang="en-US" sz="1600" dirty="0"/>
              <a:t> utility after water, electric power, gas and telephony, is based on the hosting of services on clusters of computers housed in server farms, has become both economically viable and a necessity to businesses, organizations, and individuals. This chapter will review CLOUD computing fundamentals, its operational modeling and the quantitative risk assessment of sometimes neglected service quality metrics. Quantitative methods on the Quality of Service or conversely, Loss of Service through the LOLP (Loss of Load Probability) or LSP (Load Surplus Probability) for customer satisfaction and dissatisfaction metrics of reliability and security are examined. The goal is to optimize the quality of a CLOUD operation and what countermeasures to take to minimize threats to the service quality by reserve planning of crew maintenance and additional product deployment. A discrete event CLOUD simulator, CLOURAM, is examined to estimate the risk indices in large CLOUD computing environments, comparing favorably with the intractably tedious theoretical Markov solutions that are limited in scope. Stochastic simulation to render all parameters random and grid scenarios are also studied.   </a:t>
            </a:r>
          </a:p>
          <a:p>
            <a:pPr marL="0" indent="0" algn="just">
              <a:buNone/>
            </a:pPr>
            <a:r>
              <a:rPr lang="en-US" sz="1600" b="1" dirty="0"/>
              <a:t>Keywords:</a:t>
            </a:r>
            <a:r>
              <a:rPr lang="en-US" sz="1600" dirty="0"/>
              <a:t> CLOUD Computing, LOLP, LSP, </a:t>
            </a:r>
            <a:r>
              <a:rPr lang="en-US" sz="1600" dirty="0" smtClean="0"/>
              <a:t>Discrete </a:t>
            </a:r>
            <a:r>
              <a:rPr lang="en-US" sz="1600" dirty="0"/>
              <a:t>Event </a:t>
            </a:r>
            <a:r>
              <a:rPr lang="en-US" sz="1600" dirty="0" smtClean="0"/>
              <a:t>&amp; Monte Carlo  Simulation.</a:t>
            </a:r>
            <a:endParaRPr lang="en-US" sz="1600" dirty="0"/>
          </a:p>
        </p:txBody>
      </p:sp>
      <p:sp>
        <p:nvSpPr>
          <p:cNvPr id="4" name="Slide Number Placeholder 3"/>
          <p:cNvSpPr>
            <a:spLocks noGrp="1"/>
          </p:cNvSpPr>
          <p:nvPr>
            <p:ph type="sldNum" sz="quarter" idx="12"/>
          </p:nvPr>
        </p:nvSpPr>
        <p:spPr/>
        <p:txBody>
          <a:bodyPr/>
          <a:lstStyle/>
          <a:p>
            <a:pPr>
              <a:defRPr/>
            </a:pPr>
            <a:fld id="{C9855DB2-587A-4776-B875-6D362CD9B070}" type="slidenum">
              <a:rPr lang="en-IN" smtClean="0">
                <a:solidFill>
                  <a:srgbClr val="8CADAE">
                    <a:shade val="75000"/>
                  </a:srgbClr>
                </a:solidFill>
              </a:rPr>
              <a:pPr>
                <a:defRPr/>
              </a:pPr>
              <a:t>3</a:t>
            </a:fld>
            <a:endParaRPr lang="en-IN">
              <a:solidFill>
                <a:srgbClr val="8CADAE">
                  <a:shade val="75000"/>
                </a:srgbClr>
              </a:solidFill>
            </a:endParaRPr>
          </a:p>
        </p:txBody>
      </p:sp>
    </p:spTree>
    <p:extLst>
      <p:ext uri="{BB962C8B-B14F-4D97-AF65-F5344CB8AC3E}">
        <p14:creationId xmlns:p14="http://schemas.microsoft.com/office/powerpoint/2010/main" val="37643286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23528" y="620688"/>
            <a:ext cx="8512175" cy="792088"/>
          </a:xfrm>
        </p:spPr>
        <p:txBody>
          <a:bodyPr>
            <a:noAutofit/>
          </a:bodyPr>
          <a:lstStyle/>
          <a:p>
            <a:pPr algn="ctr">
              <a:defRPr/>
            </a:pPr>
            <a:r>
              <a:rPr lang="en-US" sz="2000" b="1" dirty="0" smtClean="0">
                <a:solidFill>
                  <a:schemeClr val="accent3">
                    <a:lumMod val="50000"/>
                  </a:schemeClr>
                </a:solidFill>
                <a:latin typeface="Algerian" pitchFamily="82" charset="0"/>
                <a:ea typeface="Verdana" pitchFamily="34" charset="0"/>
                <a:cs typeface="Verdana" pitchFamily="34" charset="0"/>
              </a:rPr>
              <a:t/>
            </a:r>
            <a:br>
              <a:rPr lang="en-US" sz="2000" b="1" dirty="0" smtClean="0">
                <a:solidFill>
                  <a:schemeClr val="accent3">
                    <a:lumMod val="50000"/>
                  </a:schemeClr>
                </a:solidFill>
                <a:latin typeface="Algerian" pitchFamily="82" charset="0"/>
                <a:ea typeface="Verdana" pitchFamily="34" charset="0"/>
                <a:cs typeface="Verdana" pitchFamily="34" charset="0"/>
              </a:rPr>
            </a:br>
            <a:r>
              <a:rPr lang="en-US" sz="2800" b="1" dirty="0">
                <a:solidFill>
                  <a:srgbClr val="0070C0"/>
                </a:solidFill>
                <a:latin typeface="Algerian" pitchFamily="82" charset="0"/>
                <a:ea typeface="Verdana" pitchFamily="34" charset="0"/>
                <a:cs typeface="Verdana" pitchFamily="34" charset="0"/>
              </a:rPr>
              <a:t/>
            </a:r>
            <a:br>
              <a:rPr lang="en-US" sz="2800" b="1" dirty="0">
                <a:solidFill>
                  <a:srgbClr val="0070C0"/>
                </a:solidFill>
                <a:latin typeface="Algerian" pitchFamily="82" charset="0"/>
                <a:ea typeface="Verdana" pitchFamily="34" charset="0"/>
                <a:cs typeface="Verdana" pitchFamily="34" charset="0"/>
              </a:rPr>
            </a:br>
            <a:r>
              <a:rPr lang="en-US" sz="2800" b="1" dirty="0" smtClean="0">
                <a:solidFill>
                  <a:srgbClr val="0070C0"/>
                </a:solidFill>
                <a:latin typeface="Algerian" pitchFamily="82" charset="0"/>
                <a:ea typeface="Verdana" pitchFamily="34" charset="0"/>
                <a:cs typeface="Verdana" pitchFamily="34" charset="0"/>
              </a:rPr>
              <a:t>Markov </a:t>
            </a:r>
            <a:r>
              <a:rPr lang="en-US" sz="2800" b="1" dirty="0">
                <a:solidFill>
                  <a:srgbClr val="0070C0"/>
                </a:solidFill>
                <a:latin typeface="Algerian" pitchFamily="82" charset="0"/>
                <a:ea typeface="Verdana" pitchFamily="34" charset="0"/>
                <a:cs typeface="Verdana" pitchFamily="34" charset="0"/>
              </a:rPr>
              <a:t>States for a small Cyber System and Markov state space analytical equations</a:t>
            </a:r>
            <a:r>
              <a:rPr lang="en-IN" sz="2800" b="1" dirty="0">
                <a:solidFill>
                  <a:srgbClr val="0070C0"/>
                </a:solidFill>
                <a:latin typeface="Algerian" pitchFamily="82" charset="0"/>
                <a:ea typeface="Verdana" pitchFamily="34" charset="0"/>
                <a:cs typeface="Verdana" pitchFamily="34" charset="0"/>
              </a:rPr>
              <a:t/>
            </a:r>
            <a:br>
              <a:rPr lang="en-IN" sz="2800" b="1" dirty="0">
                <a:solidFill>
                  <a:srgbClr val="0070C0"/>
                </a:solidFill>
                <a:latin typeface="Algerian" pitchFamily="82" charset="0"/>
                <a:ea typeface="Verdana" pitchFamily="34" charset="0"/>
                <a:cs typeface="Verdana" pitchFamily="34" charset="0"/>
              </a:rPr>
            </a:br>
            <a:r>
              <a:rPr lang="en-IN" sz="2200" b="1" dirty="0" smtClean="0">
                <a:solidFill>
                  <a:srgbClr val="002060"/>
                </a:solidFill>
                <a:latin typeface="Verdana" pitchFamily="34" charset="0"/>
                <a:ea typeface="Verdana" pitchFamily="34" charset="0"/>
                <a:cs typeface="Verdana" pitchFamily="34" charset="0"/>
              </a:rPr>
              <a:t/>
            </a:r>
            <a:br>
              <a:rPr lang="en-IN" sz="2200" b="1" dirty="0" smtClean="0">
                <a:solidFill>
                  <a:srgbClr val="002060"/>
                </a:solidFill>
                <a:latin typeface="Verdana" pitchFamily="34" charset="0"/>
                <a:ea typeface="Verdana" pitchFamily="34" charset="0"/>
                <a:cs typeface="Verdana" pitchFamily="34" charset="0"/>
              </a:rPr>
            </a:br>
            <a:r>
              <a:rPr lang="en-US" sz="2400" b="1" dirty="0" smtClean="0">
                <a:latin typeface="Algerian" pitchFamily="82" charset="0"/>
                <a:ea typeface="Verdana" pitchFamily="34" charset="0"/>
                <a:cs typeface="Verdana" pitchFamily="34" charset="0"/>
              </a:rPr>
              <a:t> </a:t>
            </a:r>
            <a:endParaRPr lang="en-IN" sz="2400" b="1" dirty="0" smtClean="0">
              <a:solidFill>
                <a:schemeClr val="accent3">
                  <a:lumMod val="50000"/>
                </a:schemeClr>
              </a:solidFill>
              <a:latin typeface="Algerian" pitchFamily="82" charset="0"/>
              <a:ea typeface="Verdana" pitchFamily="34" charset="0"/>
              <a:cs typeface="Verdana" pitchFamily="34" charset="0"/>
            </a:endParaRPr>
          </a:p>
        </p:txBody>
      </p:sp>
      <p:sp>
        <p:nvSpPr>
          <p:cNvPr id="2" name="Content Placeholder 1"/>
          <p:cNvSpPr>
            <a:spLocks noGrp="1" noRot="1" noChangeAspect="1" noMove="1" noResize="1" noEditPoints="1" noAdjustHandles="1" noChangeArrowheads="1" noChangeShapeType="1" noTextEdit="1"/>
          </p:cNvSpPr>
          <p:nvPr>
            <p:ph idx="1"/>
          </p:nvPr>
        </p:nvSpPr>
        <p:spPr>
          <a:xfrm>
            <a:off x="301752" y="1556792"/>
            <a:ext cx="5710408" cy="4680520"/>
          </a:xfrm>
          <a:blipFill rotWithShape="1">
            <a:blip r:embed="rId2" cstate="print"/>
            <a:stretch>
              <a:fillRect l="-1175" t="-651" r="-2137" b="-911"/>
            </a:stretch>
          </a:blipFill>
          <a:extLst>
            <a:ext uri="{91240B29-F687-4F45-9708-019B960494DF}">
              <a14:hiddenLine xmlns:a14="http://schemas.microsoft.com/office/drawing/2010/main" w="9525">
                <a:solidFill>
                  <a:srgbClr val="000000"/>
                </a:solidFill>
                <a:miter lim="800000"/>
                <a:headEnd/>
                <a:tailEnd/>
              </a14:hiddenLine>
            </a:ext>
          </a:extLst>
        </p:spPr>
        <p:txBody>
          <a:bodyPr/>
          <a:lstStyle/>
          <a:p>
            <a:pPr>
              <a:buNone/>
            </a:pPr>
            <a:r>
              <a:rPr lang="en-US" dirty="0">
                <a:noFill/>
              </a:rPr>
              <a:t> </a:t>
            </a:r>
          </a:p>
        </p:txBody>
      </p:sp>
      <p:sp>
        <p:nvSpPr>
          <p:cNvPr id="3" name="Slide Number Placeholder 2"/>
          <p:cNvSpPr>
            <a:spLocks noGrp="1"/>
          </p:cNvSpPr>
          <p:nvPr>
            <p:ph type="sldNum" sz="quarter" idx="12"/>
          </p:nvPr>
        </p:nvSpPr>
        <p:spPr/>
        <p:txBody>
          <a:bodyPr/>
          <a:lstStyle/>
          <a:p>
            <a:pPr>
              <a:defRPr/>
            </a:pPr>
            <a:fld id="{3732E4BE-DA6D-4C55-A426-742102D967F7}" type="slidenum">
              <a:rPr lang="en-IN" smtClean="0"/>
              <a:pPr>
                <a:defRPr/>
              </a:pPr>
              <a:t>30</a:t>
            </a:fld>
            <a:endParaRPr lang="en-IN"/>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251520" y="476672"/>
            <a:ext cx="8512175" cy="720080"/>
          </a:xfrm>
        </p:spPr>
        <p:txBody>
          <a:bodyPr>
            <a:noAutofit/>
          </a:bodyPr>
          <a:lstStyle/>
          <a:p>
            <a:pPr eaLnBrk="1" fontAlgn="auto" hangingPunct="1">
              <a:spcAft>
                <a:spcPts val="0"/>
              </a:spcAft>
              <a:defRPr/>
            </a:pPr>
            <a:r>
              <a:rPr lang="en-IN" sz="2800" b="1" dirty="0" smtClean="0">
                <a:solidFill>
                  <a:schemeClr val="accent3">
                    <a:lumMod val="50000"/>
                  </a:schemeClr>
                </a:solidFill>
                <a:latin typeface="Algerian" pitchFamily="82" charset="0"/>
                <a:ea typeface="Verdana" pitchFamily="34" charset="0"/>
                <a:cs typeface="Verdana" pitchFamily="34" charset="0"/>
              </a:rPr>
              <a:t>                                  </a:t>
            </a:r>
            <a:r>
              <a:rPr lang="en-IN" sz="2800" b="1" dirty="0" smtClean="0">
                <a:solidFill>
                  <a:srgbClr val="0070C0"/>
                </a:solidFill>
                <a:latin typeface="Algerian" pitchFamily="82" charset="0"/>
                <a:ea typeface="Verdana" pitchFamily="34" charset="0"/>
                <a:cs typeface="Verdana" pitchFamily="34" charset="0"/>
              </a:rPr>
              <a:t>Large  Cybersystems</a:t>
            </a:r>
          </a:p>
        </p:txBody>
      </p:sp>
      <p:sp>
        <p:nvSpPr>
          <p:cNvPr id="3" name="Content Placeholder 2"/>
          <p:cNvSpPr>
            <a:spLocks noGrp="1"/>
          </p:cNvSpPr>
          <p:nvPr>
            <p:ph idx="1"/>
          </p:nvPr>
        </p:nvSpPr>
        <p:spPr>
          <a:xfrm>
            <a:off x="323528" y="1052736"/>
            <a:ext cx="8504238" cy="5805264"/>
          </a:xfrm>
        </p:spPr>
        <p:txBody>
          <a:bodyPr>
            <a:noAutofit/>
          </a:bodyPr>
          <a:lstStyle/>
          <a:p>
            <a:pPr algn="just">
              <a:buClrTx/>
              <a:buFont typeface="Wingdings" pitchFamily="2" charset="2"/>
              <a:buChar char="ü"/>
              <a:defRPr/>
            </a:pPr>
            <a:r>
              <a:rPr lang="en-US" dirty="0" smtClean="0">
                <a:latin typeface="Calibri" pitchFamily="34" charset="0"/>
              </a:rPr>
              <a:t>Assume </a:t>
            </a:r>
            <a:r>
              <a:rPr lang="en-US" dirty="0">
                <a:latin typeface="Calibri" pitchFamily="34" charset="0"/>
              </a:rPr>
              <a:t>now that there is a </a:t>
            </a:r>
            <a:r>
              <a:rPr lang="en-US" b="1" dirty="0">
                <a:latin typeface="Calibri" pitchFamily="34" charset="0"/>
              </a:rPr>
              <a:t>very large system to examine like those in </a:t>
            </a:r>
            <a:r>
              <a:rPr lang="en-US" b="1" dirty="0" smtClean="0">
                <a:latin typeface="Calibri" pitchFamily="34" charset="0"/>
              </a:rPr>
              <a:t>reference such </a:t>
            </a:r>
            <a:r>
              <a:rPr lang="en-US" b="1" dirty="0">
                <a:latin typeface="Calibri" pitchFamily="34" charset="0"/>
              </a:rPr>
              <a:t>as an </a:t>
            </a:r>
            <a:r>
              <a:rPr lang="en-US" dirty="0">
                <a:latin typeface="Calibri" pitchFamily="34" charset="0"/>
              </a:rPr>
              <a:t>interconnected power generation system or a C</a:t>
            </a:r>
            <a:r>
              <a:rPr lang="en-US" dirty="0" smtClean="0">
                <a:latin typeface="Calibri" pitchFamily="34" charset="0"/>
              </a:rPr>
              <a:t>ybersystem (Cyber-CLOUD</a:t>
            </a:r>
            <a:r>
              <a:rPr lang="en-US" dirty="0">
                <a:latin typeface="Calibri" pitchFamily="34" charset="0"/>
              </a:rPr>
              <a:t>) in a server farm with 103 production groups, each of which has a given number of components, </a:t>
            </a:r>
            <a:r>
              <a:rPr lang="en-US" dirty="0" smtClean="0">
                <a:latin typeface="Calibri" pitchFamily="34" charset="0"/>
              </a:rPr>
              <a:t>i.e. totaling </a:t>
            </a:r>
            <a:r>
              <a:rPr lang="en-US" dirty="0">
                <a:latin typeface="Calibri" pitchFamily="34" charset="0"/>
              </a:rPr>
              <a:t>443 servers and each with its own distinct repair </a:t>
            </a:r>
            <a:r>
              <a:rPr lang="en-US" dirty="0" smtClean="0">
                <a:latin typeface="Calibri" pitchFamily="34" charset="0"/>
              </a:rPr>
              <a:t>crew: </a:t>
            </a:r>
            <a:r>
              <a:rPr lang="en-US" dirty="0">
                <a:latin typeface="Calibri" pitchFamily="34" charset="0"/>
              </a:rPr>
              <a:t>one per server. </a:t>
            </a:r>
            <a:endParaRPr lang="en-US" dirty="0" smtClean="0">
              <a:latin typeface="Calibri" pitchFamily="34" charset="0"/>
            </a:endParaRPr>
          </a:p>
          <a:p>
            <a:pPr algn="just">
              <a:buClrTx/>
              <a:buFont typeface="Wingdings" pitchFamily="2" charset="2"/>
              <a:buChar char="ü"/>
              <a:defRPr/>
            </a:pPr>
            <a:r>
              <a:rPr lang="en-US" dirty="0" smtClean="0">
                <a:latin typeface="Calibri" pitchFamily="34" charset="0"/>
              </a:rPr>
              <a:t>Total </a:t>
            </a:r>
            <a:r>
              <a:rPr lang="en-US" dirty="0">
                <a:latin typeface="Calibri" pitchFamily="34" charset="0"/>
              </a:rPr>
              <a:t>installed capacity is 26237 Gigabytes. A Java coded </a:t>
            </a:r>
            <a:r>
              <a:rPr lang="en-US" dirty="0" smtClean="0">
                <a:latin typeface="Calibri" pitchFamily="34" charset="0"/>
              </a:rPr>
              <a:t>CLOURA </a:t>
            </a:r>
            <a:r>
              <a:rPr lang="en-US" dirty="0">
                <a:latin typeface="Calibri" pitchFamily="34" charset="0"/>
              </a:rPr>
              <a:t>simulates the cyber grid for 10,000 runs covering 8760 cycles (or h for hours) resulting in LOLP=13.71%. </a:t>
            </a:r>
            <a:endParaRPr lang="en-US" dirty="0" smtClean="0">
              <a:latin typeface="Calibri" pitchFamily="34" charset="0"/>
            </a:endParaRPr>
          </a:p>
          <a:p>
            <a:pPr algn="just">
              <a:buClrTx/>
              <a:buFont typeface="Wingdings" pitchFamily="2" charset="2"/>
              <a:buChar char="ü"/>
              <a:defRPr/>
            </a:pPr>
            <a:r>
              <a:rPr lang="en-US" dirty="0">
                <a:latin typeface="Calibri" pitchFamily="34" charset="0"/>
              </a:rPr>
              <a:t>The service demand as a varying load for an annual period of 8760 h is available, and given </a:t>
            </a:r>
            <a:r>
              <a:rPr lang="en-US" dirty="0" smtClean="0">
                <a:latin typeface="Calibri" pitchFamily="34" charset="0"/>
              </a:rPr>
              <a:t>the next slide in </a:t>
            </a:r>
            <a:r>
              <a:rPr lang="en-US" dirty="0">
                <a:latin typeface="Calibri" pitchFamily="34" charset="0"/>
              </a:rPr>
              <a:t>Gigabytes. </a:t>
            </a:r>
            <a:endParaRPr lang="en-US" dirty="0" smtClean="0">
              <a:latin typeface="Calibri" pitchFamily="34" charset="0"/>
            </a:endParaRPr>
          </a:p>
          <a:p>
            <a:pPr algn="just">
              <a:buClrTx/>
              <a:buFont typeface="Wingdings" pitchFamily="2" charset="2"/>
              <a:buChar char="ü"/>
              <a:defRPr/>
            </a:pPr>
            <a:r>
              <a:rPr lang="en-US" dirty="0" smtClean="0">
                <a:latin typeface="Calibri" pitchFamily="34" charset="0"/>
              </a:rPr>
              <a:t>TDCU(Total Demand Cycles Unit)=EPU(due to installed capacity)-EUPU (or LOLE due to failing to serve b/c of outages)+ESPU(or LSE due to unfailing surplus units) yielding to 126.3million ≈ 126.3 million flops.</a:t>
            </a:r>
          </a:p>
        </p:txBody>
      </p:sp>
      <p:sp>
        <p:nvSpPr>
          <p:cNvPr id="2" name="Slide Number Placeholder 1"/>
          <p:cNvSpPr>
            <a:spLocks noGrp="1"/>
          </p:cNvSpPr>
          <p:nvPr>
            <p:ph type="sldNum" sz="quarter" idx="12"/>
          </p:nvPr>
        </p:nvSpPr>
        <p:spPr/>
        <p:txBody>
          <a:bodyPr/>
          <a:lstStyle/>
          <a:p>
            <a:pPr>
              <a:defRPr/>
            </a:pPr>
            <a:fld id="{3732E4BE-DA6D-4C55-A426-742102D967F7}" type="slidenum">
              <a:rPr lang="en-IN" smtClean="0"/>
              <a:pPr>
                <a:defRPr/>
              </a:pPr>
              <a:t>31</a:t>
            </a:fld>
            <a:endParaRPr lang="en-IN"/>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idx="4294967295"/>
          </p:nvPr>
        </p:nvSpPr>
        <p:spPr>
          <a:xfrm>
            <a:off x="0" y="404664"/>
            <a:ext cx="8532440" cy="1944216"/>
          </a:xfrm>
        </p:spPr>
        <p:txBody>
          <a:bodyPr>
            <a:noAutofit/>
          </a:bodyPr>
          <a:lstStyle/>
          <a:p>
            <a:pPr algn="just"/>
            <a:r>
              <a:rPr lang="en-US" sz="2000" b="1" dirty="0" smtClean="0">
                <a:solidFill>
                  <a:srgbClr val="0070C0"/>
                </a:solidFill>
                <a:latin typeface="Calibri" pitchFamily="34" charset="0"/>
              </a:rPr>
              <a:t/>
            </a:r>
            <a:br>
              <a:rPr lang="en-US" sz="2000" b="1" dirty="0" smtClean="0">
                <a:solidFill>
                  <a:srgbClr val="0070C0"/>
                </a:solidFill>
                <a:latin typeface="Calibri" pitchFamily="34" charset="0"/>
              </a:rPr>
            </a:br>
            <a:r>
              <a:rPr lang="en-US" sz="2000" b="1" dirty="0" smtClean="0">
                <a:solidFill>
                  <a:srgbClr val="0070C0"/>
                </a:solidFill>
                <a:latin typeface="Calibri" pitchFamily="34" charset="0"/>
              </a:rPr>
              <a:t>In the </a:t>
            </a:r>
            <a:r>
              <a:rPr lang="en-US" sz="2000" b="1" dirty="0" err="1" smtClean="0">
                <a:solidFill>
                  <a:srgbClr val="0070C0"/>
                </a:solidFill>
                <a:latin typeface="Calibri" pitchFamily="34" charset="0"/>
              </a:rPr>
              <a:t>l.h.s</a:t>
            </a:r>
            <a:r>
              <a:rPr lang="en-US" sz="2000" b="1" dirty="0" smtClean="0">
                <a:solidFill>
                  <a:srgbClr val="0070C0"/>
                </a:solidFill>
                <a:latin typeface="Calibri" pitchFamily="34" charset="0"/>
              </a:rPr>
              <a:t>. outcome column, simulation system results are presented on component by component basis.  In the middle column, reliability (surplus) outcomes are presented. On the </a:t>
            </a:r>
            <a:r>
              <a:rPr lang="en-US" sz="2000" b="1" dirty="0" err="1" smtClean="0">
                <a:solidFill>
                  <a:srgbClr val="0070C0"/>
                </a:solidFill>
                <a:latin typeface="Calibri" pitchFamily="34" charset="0"/>
              </a:rPr>
              <a:t>r.h.s</a:t>
            </a:r>
            <a:r>
              <a:rPr lang="en-US" sz="2000" b="1" dirty="0" smtClean="0">
                <a:solidFill>
                  <a:srgbClr val="0070C0"/>
                </a:solidFill>
                <a:latin typeface="Calibri" pitchFamily="34" charset="0"/>
              </a:rPr>
              <a:t> column, the unreliability results are presented. As shown below, at the end of 45 minutes of computation time for 10,000 simulation runs, CLOURA calculates that the system was interrupted for f = 384 times, each of which lasted on the average d=3.13 hours (or cycles). </a:t>
            </a:r>
          </a:p>
        </p:txBody>
      </p:sp>
      <p:pic>
        <p:nvPicPr>
          <p:cNvPr id="6" name="Content Placeholder 5"/>
          <p:cNvPicPr>
            <a:picLocks noGrp="1"/>
          </p:cNvPicPr>
          <p:nvPr>
            <p:ph sz="quarter" idx="4294967295"/>
          </p:nvPr>
        </p:nvPicPr>
        <p:blipFill>
          <a:blip r:embed="rId2" cstate="print"/>
          <a:srcRect/>
          <a:stretch>
            <a:fillRect/>
          </a:stretch>
        </p:blipFill>
        <p:spPr>
          <a:xfrm>
            <a:off x="251520" y="2492896"/>
            <a:ext cx="8352928" cy="4248472"/>
          </a:xfrm>
          <a:ln w="19050">
            <a:solidFill>
              <a:schemeClr val="accent5">
                <a:lumMod val="75000"/>
              </a:schemeClr>
            </a:solidFill>
          </a:ln>
        </p:spPr>
      </p:pic>
      <p:sp>
        <p:nvSpPr>
          <p:cNvPr id="2" name="Slide Number Placeholder 1"/>
          <p:cNvSpPr>
            <a:spLocks noGrp="1"/>
          </p:cNvSpPr>
          <p:nvPr>
            <p:ph type="sldNum" sz="quarter" idx="12"/>
          </p:nvPr>
        </p:nvSpPr>
        <p:spPr/>
        <p:txBody>
          <a:bodyPr/>
          <a:lstStyle/>
          <a:p>
            <a:pPr>
              <a:defRPr/>
            </a:pPr>
            <a:fld id="{6AD7DD8D-8501-408D-BC9E-A4B7E29325E6}" type="slidenum">
              <a:rPr lang="en-IN" smtClean="0"/>
              <a:pPr>
                <a:defRPr/>
              </a:pPr>
              <a:t>32</a:t>
            </a:fld>
            <a:endParaRPr lang="en-IN"/>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IN" sz="2400" b="1" dirty="0">
                <a:solidFill>
                  <a:srgbClr val="0070C0"/>
                </a:solidFill>
                <a:latin typeface="Algerian" pitchFamily="82" charset="0"/>
                <a:ea typeface="Verdana" pitchFamily="34" charset="0"/>
                <a:cs typeface="Verdana" pitchFamily="34" charset="0"/>
              </a:rPr>
              <a:t>Large </a:t>
            </a:r>
            <a:r>
              <a:rPr lang="en-IN" sz="2400" b="1" dirty="0" smtClean="0">
                <a:solidFill>
                  <a:srgbClr val="0070C0"/>
                </a:solidFill>
                <a:latin typeface="Algerian" pitchFamily="82" charset="0"/>
                <a:ea typeface="Verdana" pitchFamily="34" charset="0"/>
                <a:cs typeface="Verdana" pitchFamily="34" charset="0"/>
              </a:rPr>
              <a:t> Cybersystems</a:t>
            </a:r>
            <a:endParaRPr lang="en-US" sz="2400" dirty="0">
              <a:solidFill>
                <a:srgbClr val="0070C0"/>
              </a:solidFill>
              <a:latin typeface="Algerian" pitchFamily="82" charset="0"/>
            </a:endParaRPr>
          </a:p>
        </p:txBody>
      </p:sp>
      <p:sp>
        <p:nvSpPr>
          <p:cNvPr id="40963" name="Content Placeholder 2"/>
          <p:cNvSpPr>
            <a:spLocks noGrp="1"/>
          </p:cNvSpPr>
          <p:nvPr>
            <p:ph idx="1"/>
          </p:nvPr>
        </p:nvSpPr>
        <p:spPr>
          <a:xfrm>
            <a:off x="301625" y="1527175"/>
            <a:ext cx="8504238" cy="4781550"/>
          </a:xfrm>
        </p:spPr>
        <p:txBody>
          <a:bodyPr/>
          <a:lstStyle/>
          <a:p>
            <a:pPr marL="0" indent="0" algn="just">
              <a:buFont typeface="Wingdings 2" pitchFamily="18" charset="2"/>
              <a:buNone/>
            </a:pPr>
            <a:r>
              <a:rPr lang="en-US" sz="2000" dirty="0" smtClean="0">
                <a:latin typeface="Calibri" pitchFamily="34" charset="0"/>
              </a:rPr>
              <a:t>As the above Figure shows, at the end of 45 minutes of computation time for 10,000 simulation runs, CLOURA calculates that the system was interrupted for f = 384 times, each of which lasted on the average d=3.13 hours (or cycles). </a:t>
            </a:r>
          </a:p>
          <a:p>
            <a:pPr marL="0" indent="0" algn="just">
              <a:buFont typeface="Wingdings 2" pitchFamily="18" charset="2"/>
              <a:buNone/>
            </a:pPr>
            <a:endParaRPr lang="en-US" sz="2000" dirty="0" smtClean="0">
              <a:latin typeface="Calibri" pitchFamily="34" charset="0"/>
            </a:endParaRPr>
          </a:p>
          <a:p>
            <a:pPr marL="0" indent="0" algn="just">
              <a:buFont typeface="Wingdings 2" pitchFamily="18" charset="2"/>
              <a:buNone/>
            </a:pPr>
            <a:r>
              <a:rPr lang="en-US" sz="2000" dirty="0" smtClean="0">
                <a:latin typeface="Calibri" pitchFamily="34" charset="0"/>
              </a:rPr>
              <a:t>Overall outages led to </a:t>
            </a:r>
            <a:r>
              <a:rPr lang="en-US" sz="2000" dirty="0" err="1" smtClean="0">
                <a:latin typeface="Calibri" pitchFamily="34" charset="0"/>
              </a:rPr>
              <a:t>LoLE</a:t>
            </a:r>
            <a:r>
              <a:rPr lang="en-US" sz="2000" dirty="0" smtClean="0">
                <a:latin typeface="Calibri" pitchFamily="34" charset="0"/>
              </a:rPr>
              <a:t> (Loss of Load Expected, or Mean Number of Loss of Service Hours) = f x d = 1201 hours of Loss of Load or Service or </a:t>
            </a:r>
            <a:r>
              <a:rPr lang="en-US" sz="2000" dirty="0" err="1" smtClean="0">
                <a:latin typeface="Calibri" pitchFamily="34" charset="0"/>
              </a:rPr>
              <a:t>LoLP</a:t>
            </a:r>
            <a:r>
              <a:rPr lang="en-US" sz="2000" dirty="0" smtClean="0">
                <a:latin typeface="Calibri" pitchFamily="34" charset="0"/>
              </a:rPr>
              <a:t>=</a:t>
            </a:r>
            <a:r>
              <a:rPr lang="en-US" sz="2000" dirty="0" err="1" smtClean="0">
                <a:latin typeface="Calibri" pitchFamily="34" charset="0"/>
              </a:rPr>
              <a:t>LoLE</a:t>
            </a:r>
            <a:r>
              <a:rPr lang="en-US" sz="2000" dirty="0" smtClean="0">
                <a:latin typeface="Calibri" pitchFamily="34" charset="0"/>
              </a:rPr>
              <a:t>/8760=0.1371 or 14%. The standard deviation is 178.3 hours. </a:t>
            </a:r>
          </a:p>
          <a:p>
            <a:pPr marL="0" indent="0" algn="just">
              <a:buFont typeface="Wingdings 2" pitchFamily="18" charset="2"/>
              <a:buNone/>
            </a:pPr>
            <a:endParaRPr lang="en-US" sz="2000" dirty="0" smtClean="0">
              <a:latin typeface="Calibri" pitchFamily="34" charset="0"/>
            </a:endParaRPr>
          </a:p>
          <a:p>
            <a:pPr marL="0" indent="0" algn="just">
              <a:buFont typeface="Wingdings 2" pitchFamily="18" charset="2"/>
              <a:buNone/>
            </a:pPr>
            <a:r>
              <a:rPr lang="en-US" sz="2000" dirty="0" smtClean="0">
                <a:latin typeface="Calibri" pitchFamily="34" charset="0"/>
              </a:rPr>
              <a:t>However the LOL (Loss of Load) hours is not a normal distribution but it is a right skewed Compound Poisson, rather NB (Negative Binomial) with M (mean) =1201 and q</a:t>
            </a:r>
            <a:r>
              <a:rPr lang="en-US" sz="2000" baseline="-25000" dirty="0" smtClean="0">
                <a:latin typeface="Calibri" pitchFamily="34" charset="0"/>
              </a:rPr>
              <a:t>1</a:t>
            </a:r>
            <a:r>
              <a:rPr lang="en-US" sz="2000" dirty="0" smtClean="0">
                <a:latin typeface="Calibri" pitchFamily="34" charset="0"/>
              </a:rPr>
              <a:t>=7.15. No ties are recorded where reserve margin=0. </a:t>
            </a:r>
          </a:p>
          <a:p>
            <a:pPr marL="0" indent="0" algn="just">
              <a:buFont typeface="Wingdings 2" pitchFamily="18" charset="2"/>
              <a:buNone/>
            </a:pPr>
            <a:endParaRPr lang="en-US" sz="2000" dirty="0" smtClean="0">
              <a:latin typeface="Calibri" pitchFamily="34" charset="0"/>
            </a:endParaRPr>
          </a:p>
          <a:p>
            <a:pPr marL="0" indent="0" algn="just">
              <a:buFont typeface="Wingdings 2" pitchFamily="18" charset="2"/>
              <a:buNone/>
            </a:pPr>
            <a:r>
              <a:rPr lang="en-US" sz="2000" dirty="0" smtClean="0">
                <a:latin typeface="Calibri" pitchFamily="34" charset="0"/>
              </a:rPr>
              <a:t>A dynamic index, Expected </a:t>
            </a:r>
            <a:r>
              <a:rPr lang="en-US" sz="2000" dirty="0" err="1" smtClean="0">
                <a:latin typeface="Calibri" pitchFamily="34" charset="0"/>
              </a:rPr>
              <a:t>Unserved</a:t>
            </a:r>
            <a:r>
              <a:rPr lang="en-US" sz="2000" dirty="0" smtClean="0">
                <a:latin typeface="Calibri" pitchFamily="34" charset="0"/>
              </a:rPr>
              <a:t> Production, or EUP units (in terms of gigabyte-cycles, similar to flops was 2,055,607. </a:t>
            </a:r>
          </a:p>
        </p:txBody>
      </p:sp>
      <p:sp>
        <p:nvSpPr>
          <p:cNvPr id="3" name="Slide Number Placeholder 2"/>
          <p:cNvSpPr>
            <a:spLocks noGrp="1"/>
          </p:cNvSpPr>
          <p:nvPr>
            <p:ph type="sldNum" sz="quarter" idx="12"/>
          </p:nvPr>
        </p:nvSpPr>
        <p:spPr/>
        <p:txBody>
          <a:bodyPr/>
          <a:lstStyle/>
          <a:p>
            <a:pPr>
              <a:defRPr/>
            </a:pPr>
            <a:fld id="{3732E4BE-DA6D-4C55-A426-742102D967F7}" type="slidenum">
              <a:rPr lang="en-IN" smtClean="0"/>
              <a:pPr>
                <a:defRPr/>
              </a:pPr>
              <a:t>33</a:t>
            </a:fld>
            <a:endParaRPr lang="en-IN"/>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620713"/>
            <a:ext cx="8534400" cy="1584325"/>
          </a:xfrm>
        </p:spPr>
        <p:txBody>
          <a:bodyPr>
            <a:normAutofit fontScale="90000"/>
          </a:bodyPr>
          <a:lstStyle/>
          <a:p>
            <a:pPr>
              <a:defRPr/>
            </a:pPr>
            <a:r>
              <a:rPr lang="en-US" sz="2000" dirty="0" smtClean="0">
                <a:solidFill>
                  <a:schemeClr val="tx1"/>
                </a:solidFill>
                <a:latin typeface="Calibri" pitchFamily="34" charset="0"/>
              </a:rPr>
              <a:t/>
            </a:r>
            <a:br>
              <a:rPr lang="en-US" sz="2000" dirty="0" smtClean="0">
                <a:solidFill>
                  <a:schemeClr val="tx1"/>
                </a:solidFill>
                <a:latin typeface="Calibri" pitchFamily="34" charset="0"/>
              </a:rPr>
            </a:br>
            <a:r>
              <a:rPr lang="en-US" sz="2000" dirty="0">
                <a:solidFill>
                  <a:schemeClr val="tx1"/>
                </a:solidFill>
                <a:latin typeface="Calibri" pitchFamily="34" charset="0"/>
              </a:rPr>
              <a:t/>
            </a:r>
            <a:br>
              <a:rPr lang="en-US" sz="2000" dirty="0">
                <a:solidFill>
                  <a:schemeClr val="tx1"/>
                </a:solidFill>
                <a:latin typeface="Calibri" pitchFamily="34" charset="0"/>
              </a:rPr>
            </a:br>
            <a:r>
              <a:rPr lang="en-US" sz="2000" dirty="0">
                <a:solidFill>
                  <a:schemeClr val="tx1"/>
                </a:solidFill>
                <a:latin typeface="Calibri" pitchFamily="34" charset="0"/>
              </a:rPr>
              <a:t>The following </a:t>
            </a:r>
            <a:r>
              <a:rPr lang="en-US" sz="2000" dirty="0" smtClean="0">
                <a:solidFill>
                  <a:schemeClr val="tx1"/>
                </a:solidFill>
                <a:latin typeface="Calibri" pitchFamily="34" charset="0"/>
              </a:rPr>
              <a:t>figures respectively </a:t>
            </a:r>
            <a:r>
              <a:rPr lang="en-US" sz="2000" dirty="0">
                <a:solidFill>
                  <a:schemeClr val="tx1"/>
                </a:solidFill>
                <a:latin typeface="Calibri" pitchFamily="34" charset="0"/>
              </a:rPr>
              <a:t>illustrate a multiple server group CLOUD and the equilibrium counts of the entire study where </a:t>
            </a:r>
            <a:r>
              <a:rPr lang="en-US" sz="2000" dirty="0" smtClean="0">
                <a:solidFill>
                  <a:schemeClr val="tx1"/>
                </a:solidFill>
                <a:latin typeface="Calibri" pitchFamily="34" charset="0"/>
              </a:rPr>
              <a:t>RHS=LHS </a:t>
            </a:r>
            <a:r>
              <a:rPr lang="en-US" sz="2000" dirty="0">
                <a:solidFill>
                  <a:schemeClr val="tx1"/>
                </a:solidFill>
                <a:latin typeface="Calibri" pitchFamily="34" charset="0"/>
              </a:rPr>
              <a:t>values </a:t>
            </a:r>
            <a:r>
              <a:rPr lang="en-US" sz="2000" dirty="0" smtClean="0">
                <a:solidFill>
                  <a:schemeClr val="tx1"/>
                </a:solidFill>
                <a:latin typeface="Calibri" pitchFamily="34" charset="0"/>
              </a:rPr>
              <a:t>validate.</a:t>
            </a:r>
            <a:r>
              <a:rPr lang="en-US" sz="2000" dirty="0"/>
              <a:t/>
            </a:r>
            <a:br>
              <a:rPr lang="en-US" sz="2000" dirty="0"/>
            </a:br>
            <a:r>
              <a:rPr lang="en-US" dirty="0"/>
              <a:t/>
            </a:r>
            <a:br>
              <a:rPr lang="en-US" dirty="0"/>
            </a:br>
            <a:endParaRPr lang="en-US" dirty="0"/>
          </a:p>
        </p:txBody>
      </p:sp>
      <p:pic>
        <p:nvPicPr>
          <p:cNvPr id="4" name="Content Placeholder 3"/>
          <p:cNvPicPr>
            <a:picLocks noGrp="1"/>
          </p:cNvPicPr>
          <p:nvPr>
            <p:ph sz="quarter" idx="4294967295"/>
          </p:nvPr>
        </p:nvPicPr>
        <p:blipFill>
          <a:blip r:embed="rId2" cstate="print"/>
          <a:srcRect/>
          <a:stretch>
            <a:fillRect/>
          </a:stretch>
        </p:blipFill>
        <p:spPr>
          <a:xfrm>
            <a:off x="323849" y="1484783"/>
            <a:ext cx="4068764" cy="1898179"/>
          </a:xfrm>
          <a:ln w="19050">
            <a:solidFill>
              <a:schemeClr val="accent5">
                <a:lumMod val="75000"/>
              </a:schemeClr>
            </a:solidFill>
          </a:ln>
        </p:spPr>
      </p:pic>
      <p:pic>
        <p:nvPicPr>
          <p:cNvPr id="5" name="Picture 4"/>
          <p:cNvPicPr/>
          <p:nvPr/>
        </p:nvPicPr>
        <p:blipFill>
          <a:blip r:embed="rId3" cstate="print"/>
          <a:srcRect/>
          <a:stretch>
            <a:fillRect/>
          </a:stretch>
        </p:blipFill>
        <p:spPr bwMode="auto">
          <a:xfrm>
            <a:off x="323849" y="3284538"/>
            <a:ext cx="8359775" cy="2808287"/>
          </a:xfrm>
          <a:prstGeom prst="rect">
            <a:avLst/>
          </a:prstGeom>
          <a:noFill/>
          <a:ln w="19050">
            <a:solidFill>
              <a:schemeClr val="accent5">
                <a:lumMod val="75000"/>
              </a:schemeClr>
            </a:solidFill>
          </a:ln>
        </p:spPr>
      </p:pic>
      <p:pic>
        <p:nvPicPr>
          <p:cNvPr id="6" name="Picture 5"/>
          <p:cNvPicPr/>
          <p:nvPr/>
        </p:nvPicPr>
        <p:blipFill>
          <a:blip r:embed="rId4" cstate="print"/>
          <a:srcRect/>
          <a:stretch>
            <a:fillRect/>
          </a:stretch>
        </p:blipFill>
        <p:spPr bwMode="auto">
          <a:xfrm>
            <a:off x="5148263" y="1268760"/>
            <a:ext cx="3535362" cy="2015779"/>
          </a:xfrm>
          <a:prstGeom prst="rect">
            <a:avLst/>
          </a:prstGeom>
          <a:noFill/>
          <a:ln w="19050">
            <a:solidFill>
              <a:schemeClr val="accent5">
                <a:lumMod val="75000"/>
              </a:schemeClr>
            </a:solidFill>
          </a:ln>
        </p:spPr>
      </p:pic>
      <p:sp>
        <p:nvSpPr>
          <p:cNvPr id="3" name="Slide Number Placeholder 2"/>
          <p:cNvSpPr>
            <a:spLocks noGrp="1"/>
          </p:cNvSpPr>
          <p:nvPr>
            <p:ph type="sldNum" sz="quarter" idx="12"/>
          </p:nvPr>
        </p:nvSpPr>
        <p:spPr/>
        <p:txBody>
          <a:bodyPr/>
          <a:lstStyle/>
          <a:p>
            <a:pPr>
              <a:defRPr/>
            </a:pPr>
            <a:fld id="{6AD7DD8D-8501-408D-BC9E-A4B7E29325E6}" type="slidenum">
              <a:rPr lang="en-IN" smtClean="0"/>
              <a:pPr>
                <a:defRPr/>
              </a:pPr>
              <a:t>34</a:t>
            </a:fld>
            <a:endParaRPr lang="en-IN"/>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476672"/>
            <a:ext cx="8534400" cy="575841"/>
          </a:xfrm>
        </p:spPr>
        <p:txBody>
          <a:bodyPr/>
          <a:lstStyle/>
          <a:p>
            <a:pPr>
              <a:defRPr/>
            </a:pPr>
            <a:r>
              <a:rPr lang="en-US" sz="2400" b="1" cap="all" dirty="0" smtClean="0">
                <a:solidFill>
                  <a:schemeClr val="accent3">
                    <a:lumMod val="50000"/>
                  </a:schemeClr>
                </a:solidFill>
                <a:latin typeface="Algerian" pitchFamily="82" charset="0"/>
                <a:ea typeface="Verdana" pitchFamily="34" charset="0"/>
                <a:cs typeface="Verdana" pitchFamily="34" charset="0"/>
              </a:rPr>
              <a:t>      </a:t>
            </a:r>
            <a:r>
              <a:rPr lang="en-US" sz="2400" b="1" cap="all" dirty="0" smtClean="0">
                <a:solidFill>
                  <a:srgbClr val="0070C0"/>
                </a:solidFill>
                <a:latin typeface="Algerian" pitchFamily="82" charset="0"/>
                <a:ea typeface="Verdana" pitchFamily="34" charset="0"/>
                <a:cs typeface="Verdana" pitchFamily="34" charset="0"/>
              </a:rPr>
              <a:t>Large </a:t>
            </a:r>
            <a:r>
              <a:rPr lang="en-US" sz="2400" b="1" cap="all" dirty="0">
                <a:solidFill>
                  <a:srgbClr val="0070C0"/>
                </a:solidFill>
                <a:latin typeface="Algerian" pitchFamily="82" charset="0"/>
                <a:ea typeface="Verdana" pitchFamily="34" charset="0"/>
                <a:cs typeface="Verdana" pitchFamily="34" charset="0"/>
              </a:rPr>
              <a:t>Cyber Systems using Statistical </a:t>
            </a:r>
            <a:r>
              <a:rPr lang="en-US" sz="2400" b="1" cap="all" dirty="0" smtClean="0">
                <a:solidFill>
                  <a:srgbClr val="0070C0"/>
                </a:solidFill>
                <a:latin typeface="Algerian" pitchFamily="82" charset="0"/>
                <a:ea typeface="Verdana" pitchFamily="34" charset="0"/>
                <a:cs typeface="Verdana" pitchFamily="34" charset="0"/>
              </a:rPr>
              <a:t>inference</a:t>
            </a:r>
            <a:endParaRPr lang="en-US" sz="2400" dirty="0">
              <a:solidFill>
                <a:srgbClr val="0070C0"/>
              </a:solidFill>
              <a:latin typeface="Algerian" pitchFamily="82" charset="0"/>
              <a:ea typeface="Verdana" pitchFamily="34" charset="0"/>
              <a:cs typeface="Verdana" pitchFamily="34" charset="0"/>
            </a:endParaRPr>
          </a:p>
        </p:txBody>
      </p:sp>
      <p:sp>
        <p:nvSpPr>
          <p:cNvPr id="43011" name="Content Placeholder 2"/>
          <p:cNvSpPr>
            <a:spLocks noGrp="1"/>
          </p:cNvSpPr>
          <p:nvPr>
            <p:ph idx="1"/>
          </p:nvPr>
        </p:nvSpPr>
        <p:spPr>
          <a:xfrm>
            <a:off x="301625" y="1052737"/>
            <a:ext cx="8518525" cy="1872208"/>
          </a:xfrm>
        </p:spPr>
        <p:txBody>
          <a:bodyPr>
            <a:normAutofit/>
          </a:bodyPr>
          <a:lstStyle/>
          <a:p>
            <a:pPr marL="0" indent="0" algn="just">
              <a:buFont typeface="Wingdings 2" pitchFamily="18" charset="2"/>
              <a:buNone/>
            </a:pPr>
            <a:r>
              <a:rPr lang="en-US" sz="2000" dirty="0" smtClean="0">
                <a:latin typeface="Calibri" pitchFamily="34" charset="0"/>
              </a:rPr>
              <a:t>The </a:t>
            </a:r>
            <a:r>
              <a:rPr lang="en-US" sz="2000" dirty="0" err="1" smtClean="0">
                <a:latin typeface="Calibri" pitchFamily="34" charset="0"/>
              </a:rPr>
              <a:t>pdf</a:t>
            </a:r>
            <a:r>
              <a:rPr lang="en-US" sz="2000" dirty="0" smtClean="0">
                <a:latin typeface="Calibri" pitchFamily="34" charset="0"/>
              </a:rPr>
              <a:t> (exact probability), </a:t>
            </a:r>
            <a:r>
              <a:rPr lang="en-US" sz="2000" dirty="0" err="1" smtClean="0">
                <a:latin typeface="Calibri" pitchFamily="34" charset="0"/>
              </a:rPr>
              <a:t>cdf</a:t>
            </a:r>
            <a:r>
              <a:rPr lang="en-US" sz="2000" dirty="0" smtClean="0">
                <a:latin typeface="Calibri" pitchFamily="34" charset="0"/>
              </a:rPr>
              <a:t> (cumulative probability) and </a:t>
            </a:r>
            <a:r>
              <a:rPr lang="en-US" sz="2000" dirty="0" err="1" smtClean="0">
                <a:latin typeface="Calibri" pitchFamily="34" charset="0"/>
              </a:rPr>
              <a:t>sdf</a:t>
            </a:r>
            <a:r>
              <a:rPr lang="en-US" sz="2000" dirty="0" smtClean="0">
                <a:latin typeface="Calibri" pitchFamily="34" charset="0"/>
              </a:rPr>
              <a:t> (survival probability) columns are given, where any of the statistical plots can be extracted at will to facilitate statistical inference on the average duration (=d) and </a:t>
            </a:r>
            <a:r>
              <a:rPr lang="en-US" sz="2000" dirty="0" err="1" smtClean="0">
                <a:latin typeface="Calibri" pitchFamily="34" charset="0"/>
              </a:rPr>
              <a:t>LoLE</a:t>
            </a:r>
            <a:r>
              <a:rPr lang="en-US" sz="2000" dirty="0" smtClean="0">
                <a:latin typeface="Calibri" pitchFamily="34" charset="0"/>
              </a:rPr>
              <a:t> (Loss of Load Expected). The Figure below shows the plotting of NBD (M=835, q=6.04) using the earlier research by the author.</a:t>
            </a:r>
          </a:p>
        </p:txBody>
      </p:sp>
      <p:pic>
        <p:nvPicPr>
          <p:cNvPr id="4" name="Picture 3"/>
          <p:cNvPicPr/>
          <p:nvPr/>
        </p:nvPicPr>
        <p:blipFill>
          <a:blip r:embed="rId2" cstate="print"/>
          <a:srcRect/>
          <a:stretch>
            <a:fillRect/>
          </a:stretch>
        </p:blipFill>
        <p:spPr bwMode="auto">
          <a:xfrm>
            <a:off x="1331913" y="3141663"/>
            <a:ext cx="6696075" cy="2951162"/>
          </a:xfrm>
          <a:prstGeom prst="rect">
            <a:avLst/>
          </a:prstGeom>
          <a:noFill/>
          <a:ln w="19050">
            <a:solidFill>
              <a:schemeClr val="accent5">
                <a:lumMod val="75000"/>
              </a:schemeClr>
            </a:solidFill>
          </a:ln>
        </p:spPr>
      </p:pic>
      <p:sp>
        <p:nvSpPr>
          <p:cNvPr id="3" name="Slide Number Placeholder 2"/>
          <p:cNvSpPr>
            <a:spLocks noGrp="1"/>
          </p:cNvSpPr>
          <p:nvPr>
            <p:ph type="sldNum" sz="quarter" idx="12"/>
          </p:nvPr>
        </p:nvSpPr>
        <p:spPr/>
        <p:txBody>
          <a:bodyPr/>
          <a:lstStyle/>
          <a:p>
            <a:pPr>
              <a:defRPr/>
            </a:pPr>
            <a:fld id="{3732E4BE-DA6D-4C55-A426-742102D967F7}" type="slidenum">
              <a:rPr lang="en-IN" smtClean="0"/>
              <a:pPr>
                <a:defRPr/>
              </a:pPr>
              <a:t>35</a:t>
            </a:fld>
            <a:endParaRPr lang="en-IN"/>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476672"/>
            <a:ext cx="8534400" cy="575841"/>
          </a:xfrm>
        </p:spPr>
        <p:txBody>
          <a:bodyPr>
            <a:normAutofit fontScale="90000"/>
          </a:bodyPr>
          <a:lstStyle/>
          <a:p>
            <a:pPr>
              <a:defRPr/>
            </a:pPr>
            <a:r>
              <a:rPr lang="en-US" sz="2400" b="1" cap="all" dirty="0" smtClean="0">
                <a:solidFill>
                  <a:srgbClr val="0070C0"/>
                </a:solidFill>
                <a:latin typeface="Algerian" pitchFamily="82" charset="0"/>
                <a:ea typeface="Verdana" pitchFamily="34" charset="0"/>
                <a:cs typeface="Verdana" pitchFamily="34" charset="0"/>
              </a:rPr>
              <a:t>        Large </a:t>
            </a:r>
            <a:r>
              <a:rPr lang="en-US" sz="2400" b="1" cap="all" dirty="0">
                <a:solidFill>
                  <a:srgbClr val="0070C0"/>
                </a:solidFill>
                <a:latin typeface="Algerian" pitchFamily="82" charset="0"/>
                <a:ea typeface="Verdana" pitchFamily="34" charset="0"/>
                <a:cs typeface="Verdana" pitchFamily="34" charset="0"/>
              </a:rPr>
              <a:t>Cyber Systems using Statistical </a:t>
            </a:r>
            <a:r>
              <a:rPr lang="en-US" sz="2400" b="1" cap="all" dirty="0" smtClean="0">
                <a:solidFill>
                  <a:srgbClr val="0070C0"/>
                </a:solidFill>
                <a:latin typeface="Algerian" pitchFamily="82" charset="0"/>
                <a:ea typeface="Verdana" pitchFamily="34" charset="0"/>
                <a:cs typeface="Verdana" pitchFamily="34" charset="0"/>
              </a:rPr>
              <a:t>inference (cont’d)</a:t>
            </a:r>
            <a:endParaRPr lang="en-US" sz="2400" dirty="0">
              <a:latin typeface="Algerian" pitchFamily="82" charset="0"/>
            </a:endParaRPr>
          </a:p>
        </p:txBody>
      </p:sp>
      <p:sp>
        <p:nvSpPr>
          <p:cNvPr id="44035" name="Content Placeholder 2"/>
          <p:cNvSpPr>
            <a:spLocks noGrp="1"/>
          </p:cNvSpPr>
          <p:nvPr>
            <p:ph idx="1"/>
          </p:nvPr>
        </p:nvSpPr>
        <p:spPr>
          <a:xfrm>
            <a:off x="301625" y="1484313"/>
            <a:ext cx="8504238" cy="4614862"/>
          </a:xfrm>
        </p:spPr>
        <p:txBody>
          <a:bodyPr/>
          <a:lstStyle/>
          <a:p>
            <a:pPr marL="0" indent="0" algn="just">
              <a:buFont typeface="Wingdings 2" pitchFamily="18" charset="2"/>
              <a:buNone/>
            </a:pPr>
            <a:r>
              <a:rPr lang="en-US" sz="2200" dirty="0" smtClean="0">
                <a:latin typeface="Calibri" pitchFamily="34" charset="0"/>
              </a:rPr>
              <a:t>The Figure below shows “Available Capacity “and “Reserve Margin = Installed Capacity-Load-Outage” respectively at any given cycle. </a:t>
            </a:r>
          </a:p>
          <a:p>
            <a:pPr marL="0" indent="0" algn="just">
              <a:buFont typeface="Wingdings 2" pitchFamily="18" charset="2"/>
              <a:buNone/>
            </a:pPr>
            <a:endParaRPr lang="en-US" sz="2000" dirty="0" smtClean="0">
              <a:latin typeface="Calibri" pitchFamily="34" charset="0"/>
            </a:endParaRPr>
          </a:p>
          <a:p>
            <a:pPr marL="0" indent="0" algn="just">
              <a:buFont typeface="Wingdings 2" pitchFamily="18" charset="2"/>
              <a:buNone/>
            </a:pPr>
            <a:endParaRPr lang="en-US" sz="2000" dirty="0" smtClean="0">
              <a:latin typeface="Calibri" pitchFamily="34" charset="0"/>
            </a:endParaRPr>
          </a:p>
          <a:p>
            <a:pPr marL="0" indent="0" algn="just">
              <a:buFont typeface="Wingdings 2" pitchFamily="18" charset="2"/>
              <a:buNone/>
            </a:pPr>
            <a:endParaRPr lang="en-US" sz="2000" dirty="0" smtClean="0">
              <a:latin typeface="Calibri" pitchFamily="34" charset="0"/>
            </a:endParaRPr>
          </a:p>
          <a:p>
            <a:pPr marL="0" indent="0" algn="just">
              <a:buFont typeface="Wingdings 2" pitchFamily="18" charset="2"/>
              <a:buNone/>
            </a:pPr>
            <a:endParaRPr lang="en-US" sz="2000" dirty="0" smtClean="0">
              <a:latin typeface="Calibri" pitchFamily="34" charset="0"/>
            </a:endParaRPr>
          </a:p>
          <a:p>
            <a:pPr marL="0" indent="0" algn="just">
              <a:buFont typeface="Wingdings 2" pitchFamily="18" charset="2"/>
              <a:buNone/>
            </a:pPr>
            <a:endParaRPr lang="en-US" sz="2000" dirty="0" smtClean="0">
              <a:latin typeface="Calibri" pitchFamily="34" charset="0"/>
            </a:endParaRPr>
          </a:p>
        </p:txBody>
      </p:sp>
      <p:pic>
        <p:nvPicPr>
          <p:cNvPr id="4" name="Picture 3"/>
          <p:cNvPicPr/>
          <p:nvPr/>
        </p:nvPicPr>
        <p:blipFill>
          <a:blip r:embed="rId2" cstate="print"/>
          <a:srcRect/>
          <a:stretch>
            <a:fillRect/>
          </a:stretch>
        </p:blipFill>
        <p:spPr bwMode="auto">
          <a:xfrm>
            <a:off x="827088" y="2565400"/>
            <a:ext cx="6913562" cy="3240088"/>
          </a:xfrm>
          <a:prstGeom prst="rect">
            <a:avLst/>
          </a:prstGeom>
          <a:noFill/>
          <a:ln w="19050">
            <a:solidFill>
              <a:schemeClr val="accent5">
                <a:lumMod val="75000"/>
              </a:schemeClr>
            </a:solidFill>
          </a:ln>
        </p:spPr>
      </p:pic>
      <p:sp>
        <p:nvSpPr>
          <p:cNvPr id="3" name="Slide Number Placeholder 2"/>
          <p:cNvSpPr>
            <a:spLocks noGrp="1"/>
          </p:cNvSpPr>
          <p:nvPr>
            <p:ph type="sldNum" sz="quarter" idx="12"/>
          </p:nvPr>
        </p:nvSpPr>
        <p:spPr/>
        <p:txBody>
          <a:bodyPr/>
          <a:lstStyle/>
          <a:p>
            <a:pPr>
              <a:defRPr/>
            </a:pPr>
            <a:fld id="{3732E4BE-DA6D-4C55-A426-742102D967F7}" type="slidenum">
              <a:rPr lang="en-IN" smtClean="0"/>
              <a:pPr>
                <a:defRPr/>
              </a:pPr>
              <a:t>36</a:t>
            </a:fld>
            <a:endParaRPr lang="en-IN"/>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404664"/>
            <a:ext cx="8534400" cy="647849"/>
          </a:xfrm>
        </p:spPr>
        <p:txBody>
          <a:bodyPr>
            <a:normAutofit fontScale="90000"/>
          </a:bodyPr>
          <a:lstStyle/>
          <a:p>
            <a:pPr>
              <a:defRPr/>
            </a:pPr>
            <a:r>
              <a:rPr lang="en-US" sz="2400" b="1" cap="all" dirty="0" smtClean="0">
                <a:solidFill>
                  <a:srgbClr val="0070C0"/>
                </a:solidFill>
                <a:latin typeface="Algerian" pitchFamily="82" charset="0"/>
                <a:ea typeface="Verdana" pitchFamily="34" charset="0"/>
                <a:cs typeface="Verdana" pitchFamily="34" charset="0"/>
              </a:rPr>
              <a:t>      Large </a:t>
            </a:r>
            <a:r>
              <a:rPr lang="en-US" sz="2400" b="1" cap="all" dirty="0">
                <a:solidFill>
                  <a:srgbClr val="0070C0"/>
                </a:solidFill>
                <a:latin typeface="Algerian" pitchFamily="82" charset="0"/>
                <a:ea typeface="Verdana" pitchFamily="34" charset="0"/>
                <a:cs typeface="Verdana" pitchFamily="34" charset="0"/>
              </a:rPr>
              <a:t>Cyber Systems using Statistical </a:t>
            </a:r>
            <a:r>
              <a:rPr lang="en-US" sz="2400" b="1" cap="all" dirty="0" smtClean="0">
                <a:solidFill>
                  <a:srgbClr val="0070C0"/>
                </a:solidFill>
                <a:latin typeface="Algerian" pitchFamily="82" charset="0"/>
                <a:ea typeface="Verdana" pitchFamily="34" charset="0"/>
                <a:cs typeface="Verdana" pitchFamily="34" charset="0"/>
              </a:rPr>
              <a:t>inference (</a:t>
            </a:r>
            <a:r>
              <a:rPr lang="en-US" sz="2400" b="1" cap="all" dirty="0">
                <a:solidFill>
                  <a:srgbClr val="0070C0"/>
                </a:solidFill>
                <a:latin typeface="Algerian" pitchFamily="82" charset="0"/>
                <a:ea typeface="Verdana" pitchFamily="34" charset="0"/>
                <a:cs typeface="Verdana" pitchFamily="34" charset="0"/>
              </a:rPr>
              <a:t>cont’d)</a:t>
            </a:r>
            <a:endParaRPr lang="en-US" sz="2400" dirty="0">
              <a:latin typeface="Algerian" pitchFamily="82" charset="0"/>
            </a:endParaRPr>
          </a:p>
        </p:txBody>
      </p:sp>
      <p:sp>
        <p:nvSpPr>
          <p:cNvPr id="45059" name="Content Placeholder 2"/>
          <p:cNvSpPr>
            <a:spLocks noGrp="1"/>
          </p:cNvSpPr>
          <p:nvPr>
            <p:ph idx="1"/>
          </p:nvPr>
        </p:nvSpPr>
        <p:spPr>
          <a:xfrm>
            <a:off x="301625" y="1484313"/>
            <a:ext cx="8504238" cy="4614862"/>
          </a:xfrm>
        </p:spPr>
        <p:txBody>
          <a:bodyPr/>
          <a:lstStyle/>
          <a:p>
            <a:pPr marL="0" indent="0">
              <a:buFont typeface="Wingdings 2" pitchFamily="18" charset="2"/>
              <a:buNone/>
            </a:pPr>
            <a:r>
              <a:rPr lang="en-US" sz="2200" dirty="0" smtClean="0">
                <a:latin typeface="Calibri" pitchFamily="34" charset="0"/>
              </a:rPr>
              <a:t>The Figure below shows a given unit’s fluctuations of up and down states in a year of operations</a:t>
            </a:r>
            <a:r>
              <a:rPr lang="en-US" sz="2800" dirty="0" smtClean="0">
                <a:latin typeface="Calibri" pitchFamily="34" charset="0"/>
              </a:rPr>
              <a:t>. </a:t>
            </a:r>
          </a:p>
          <a:p>
            <a:pPr marL="0" indent="0">
              <a:buFont typeface="Wingdings 2" pitchFamily="18" charset="2"/>
              <a:buNone/>
            </a:pPr>
            <a:endParaRPr lang="en-US" dirty="0" smtClean="0"/>
          </a:p>
        </p:txBody>
      </p:sp>
      <p:pic>
        <p:nvPicPr>
          <p:cNvPr id="4" name="Picture 3"/>
          <p:cNvPicPr/>
          <p:nvPr/>
        </p:nvPicPr>
        <p:blipFill>
          <a:blip r:embed="rId2" cstate="print"/>
          <a:srcRect/>
          <a:stretch>
            <a:fillRect/>
          </a:stretch>
        </p:blipFill>
        <p:spPr bwMode="auto">
          <a:xfrm>
            <a:off x="755650" y="2492375"/>
            <a:ext cx="7272338" cy="3529013"/>
          </a:xfrm>
          <a:prstGeom prst="rect">
            <a:avLst/>
          </a:prstGeom>
          <a:noFill/>
          <a:ln w="19050">
            <a:solidFill>
              <a:schemeClr val="accent5">
                <a:lumMod val="75000"/>
              </a:schemeClr>
            </a:solidFill>
          </a:ln>
        </p:spPr>
      </p:pic>
      <p:sp>
        <p:nvSpPr>
          <p:cNvPr id="3" name="Slide Number Placeholder 2"/>
          <p:cNvSpPr>
            <a:spLocks noGrp="1"/>
          </p:cNvSpPr>
          <p:nvPr>
            <p:ph type="sldNum" sz="quarter" idx="12"/>
          </p:nvPr>
        </p:nvSpPr>
        <p:spPr/>
        <p:txBody>
          <a:bodyPr/>
          <a:lstStyle/>
          <a:p>
            <a:pPr>
              <a:defRPr/>
            </a:pPr>
            <a:fld id="{3732E4BE-DA6D-4C55-A426-742102D967F7}" type="slidenum">
              <a:rPr lang="en-IN" smtClean="0"/>
              <a:pPr>
                <a:defRPr/>
              </a:pPr>
              <a:t>37</a:t>
            </a:fld>
            <a:endParaRPr lang="en-IN"/>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476672"/>
            <a:ext cx="8534400" cy="575841"/>
          </a:xfrm>
        </p:spPr>
        <p:txBody>
          <a:bodyPr>
            <a:normAutofit fontScale="90000"/>
          </a:bodyPr>
          <a:lstStyle/>
          <a:p>
            <a:pPr>
              <a:defRPr/>
            </a:pPr>
            <a:r>
              <a:rPr lang="en-US" sz="2400" b="1" cap="all" dirty="0" smtClean="0">
                <a:solidFill>
                  <a:srgbClr val="0070C0"/>
                </a:solidFill>
                <a:latin typeface="Algerian" pitchFamily="82" charset="0"/>
                <a:ea typeface="Verdana" pitchFamily="34" charset="0"/>
                <a:cs typeface="Verdana" pitchFamily="34" charset="0"/>
              </a:rPr>
              <a:t>     Large </a:t>
            </a:r>
            <a:r>
              <a:rPr lang="en-US" sz="2400" b="1" cap="all" dirty="0">
                <a:solidFill>
                  <a:srgbClr val="0070C0"/>
                </a:solidFill>
                <a:latin typeface="Algerian" pitchFamily="82" charset="0"/>
                <a:ea typeface="Verdana" pitchFamily="34" charset="0"/>
                <a:cs typeface="Verdana" pitchFamily="34" charset="0"/>
              </a:rPr>
              <a:t>Cyber Systems using Statistical </a:t>
            </a:r>
            <a:r>
              <a:rPr lang="en-US" sz="2400" b="1" cap="all" dirty="0" smtClean="0">
                <a:solidFill>
                  <a:srgbClr val="0070C0"/>
                </a:solidFill>
                <a:latin typeface="Algerian" pitchFamily="82" charset="0"/>
                <a:ea typeface="Verdana" pitchFamily="34" charset="0"/>
                <a:cs typeface="Verdana" pitchFamily="34" charset="0"/>
              </a:rPr>
              <a:t>inference (cont’d</a:t>
            </a:r>
            <a:r>
              <a:rPr lang="en-US" sz="2400" b="1" cap="all" dirty="0">
                <a:solidFill>
                  <a:srgbClr val="0070C0"/>
                </a:solidFill>
                <a:latin typeface="Algerian" pitchFamily="82" charset="0"/>
                <a:ea typeface="Verdana" pitchFamily="34" charset="0"/>
                <a:cs typeface="Verdana" pitchFamily="34" charset="0"/>
              </a:rPr>
              <a:t>)</a:t>
            </a:r>
            <a:endParaRPr lang="en-US" sz="2400" dirty="0">
              <a:latin typeface="Algerian" pitchFamily="82" charset="0"/>
            </a:endParaRPr>
          </a:p>
        </p:txBody>
      </p:sp>
      <p:sp>
        <p:nvSpPr>
          <p:cNvPr id="46083" name="Content Placeholder 2"/>
          <p:cNvSpPr>
            <a:spLocks noGrp="1"/>
          </p:cNvSpPr>
          <p:nvPr>
            <p:ph idx="1"/>
          </p:nvPr>
        </p:nvSpPr>
        <p:spPr/>
        <p:txBody>
          <a:bodyPr/>
          <a:lstStyle/>
          <a:p>
            <a:pPr marL="0" indent="0">
              <a:buFont typeface="Wingdings 2" pitchFamily="18" charset="2"/>
              <a:buNone/>
            </a:pPr>
            <a:r>
              <a:rPr lang="en-US" sz="2200" dirty="0" smtClean="0">
                <a:latin typeface="Calibri" pitchFamily="34" charset="0"/>
              </a:rPr>
              <a:t>The Figure below shows Group 1’s Component 1 up-down fluctuations in a year with no waiting time (yellow) due to reserve adequacy. </a:t>
            </a:r>
          </a:p>
          <a:p>
            <a:pPr marL="0" indent="0">
              <a:buFont typeface="Wingdings 2" pitchFamily="18" charset="2"/>
              <a:buNone/>
            </a:pPr>
            <a:endParaRPr lang="en-US" dirty="0" smtClean="0"/>
          </a:p>
        </p:txBody>
      </p:sp>
      <p:pic>
        <p:nvPicPr>
          <p:cNvPr id="4" name="Picture 3"/>
          <p:cNvPicPr/>
          <p:nvPr/>
        </p:nvPicPr>
        <p:blipFill>
          <a:blip r:embed="rId2" cstate="print"/>
          <a:srcRect/>
          <a:stretch>
            <a:fillRect/>
          </a:stretch>
        </p:blipFill>
        <p:spPr bwMode="auto">
          <a:xfrm>
            <a:off x="684213" y="2492375"/>
            <a:ext cx="7488237" cy="3529013"/>
          </a:xfrm>
          <a:prstGeom prst="rect">
            <a:avLst/>
          </a:prstGeom>
          <a:noFill/>
          <a:ln w="19050">
            <a:solidFill>
              <a:schemeClr val="accent5">
                <a:lumMod val="75000"/>
              </a:schemeClr>
            </a:solidFill>
          </a:ln>
        </p:spPr>
      </p:pic>
      <p:sp>
        <p:nvSpPr>
          <p:cNvPr id="3" name="Slide Number Placeholder 2"/>
          <p:cNvSpPr>
            <a:spLocks noGrp="1"/>
          </p:cNvSpPr>
          <p:nvPr>
            <p:ph type="sldNum" sz="quarter" idx="12"/>
          </p:nvPr>
        </p:nvSpPr>
        <p:spPr/>
        <p:txBody>
          <a:bodyPr/>
          <a:lstStyle/>
          <a:p>
            <a:pPr>
              <a:defRPr/>
            </a:pPr>
            <a:fld id="{3732E4BE-DA6D-4C55-A426-742102D967F7}" type="slidenum">
              <a:rPr lang="en-IN" smtClean="0"/>
              <a:pPr>
                <a:defRPr/>
              </a:pPr>
              <a:t>38</a:t>
            </a:fld>
            <a:endParaRPr lang="en-IN"/>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C000"/>
          </a:solidFill>
        </p:spPr>
        <p:txBody>
          <a:bodyPr/>
          <a:lstStyle/>
          <a:p>
            <a:pPr>
              <a:defRPr/>
            </a:pPr>
            <a:r>
              <a:rPr lang="en-US" sz="2400" b="1" cap="all" dirty="0" smtClean="0">
                <a:solidFill>
                  <a:schemeClr val="accent3">
                    <a:lumMod val="50000"/>
                  </a:schemeClr>
                </a:solidFill>
                <a:latin typeface="Algerian" pitchFamily="82" charset="0"/>
                <a:ea typeface="Verdana" pitchFamily="34" charset="0"/>
                <a:cs typeface="Verdana" pitchFamily="34" charset="0"/>
              </a:rPr>
              <a:t>           </a:t>
            </a:r>
            <a:r>
              <a:rPr lang="en-US" sz="2800" b="1" cap="all" dirty="0" smtClean="0">
                <a:solidFill>
                  <a:srgbClr val="0070C0"/>
                </a:solidFill>
                <a:latin typeface="Algerian" pitchFamily="82" charset="0"/>
                <a:ea typeface="Verdana" pitchFamily="34" charset="0"/>
                <a:cs typeface="Verdana" pitchFamily="34" charset="0"/>
              </a:rPr>
              <a:t>CLOUD  COST-EFFECTIVE MANAGEMENT:</a:t>
            </a:r>
            <a:br>
              <a:rPr lang="en-US" sz="2800" b="1" cap="all" dirty="0" smtClean="0">
                <a:solidFill>
                  <a:srgbClr val="0070C0"/>
                </a:solidFill>
                <a:latin typeface="Algerian" pitchFamily="82" charset="0"/>
                <a:ea typeface="Verdana" pitchFamily="34" charset="0"/>
                <a:cs typeface="Verdana" pitchFamily="34" charset="0"/>
              </a:rPr>
            </a:br>
            <a:r>
              <a:rPr lang="en-US" sz="2800" b="1" cap="all" dirty="0" smtClean="0">
                <a:solidFill>
                  <a:srgbClr val="0070C0"/>
                </a:solidFill>
                <a:latin typeface="Algerian" pitchFamily="82" charset="0"/>
                <a:ea typeface="Verdana" pitchFamily="34" charset="0"/>
                <a:cs typeface="Verdana" pitchFamily="34" charset="0"/>
              </a:rPr>
              <a:t>Repair </a:t>
            </a:r>
            <a:r>
              <a:rPr lang="en-US" sz="2800" b="1" cap="all" dirty="0">
                <a:solidFill>
                  <a:srgbClr val="0070C0"/>
                </a:solidFill>
                <a:latin typeface="Algerian" pitchFamily="82" charset="0"/>
                <a:ea typeface="Verdana" pitchFamily="34" charset="0"/>
                <a:cs typeface="Verdana" pitchFamily="34" charset="0"/>
              </a:rPr>
              <a:t>Crew and </a:t>
            </a:r>
            <a:r>
              <a:rPr lang="en-US" sz="2800" b="1" cap="all" dirty="0" smtClean="0">
                <a:solidFill>
                  <a:srgbClr val="0070C0"/>
                </a:solidFill>
                <a:latin typeface="Algerian" pitchFamily="82" charset="0"/>
                <a:ea typeface="Verdana" pitchFamily="34" charset="0"/>
                <a:cs typeface="Verdana" pitchFamily="34" charset="0"/>
              </a:rPr>
              <a:t>product </a:t>
            </a:r>
            <a:r>
              <a:rPr lang="en-US" sz="2800" b="1" cap="all" dirty="0">
                <a:solidFill>
                  <a:srgbClr val="0070C0"/>
                </a:solidFill>
                <a:latin typeface="Algerian" pitchFamily="82" charset="0"/>
                <a:ea typeface="Verdana" pitchFamily="34" charset="0"/>
                <a:cs typeface="Verdana" pitchFamily="34" charset="0"/>
              </a:rPr>
              <a:t>Reserve Planning </a:t>
            </a:r>
            <a:endParaRPr lang="en-US" sz="2800" b="1" dirty="0">
              <a:solidFill>
                <a:srgbClr val="0070C0"/>
              </a:solidFill>
              <a:latin typeface="Algerian" pitchFamily="82" charset="0"/>
              <a:ea typeface="Verdana" pitchFamily="34" charset="0"/>
              <a:cs typeface="Verdana" pitchFamily="34" charset="0"/>
            </a:endParaRPr>
          </a:p>
        </p:txBody>
      </p:sp>
      <p:sp>
        <p:nvSpPr>
          <p:cNvPr id="3" name="Content Placeholder 2"/>
          <p:cNvSpPr>
            <a:spLocks noGrp="1"/>
          </p:cNvSpPr>
          <p:nvPr>
            <p:ph idx="1"/>
          </p:nvPr>
        </p:nvSpPr>
        <p:spPr>
          <a:xfrm>
            <a:off x="250825" y="1527175"/>
            <a:ext cx="8555038" cy="4781550"/>
          </a:xfrm>
        </p:spPr>
        <p:txBody>
          <a:bodyPr/>
          <a:lstStyle/>
          <a:p>
            <a:pPr algn="just">
              <a:buClrTx/>
              <a:buFont typeface="Wingdings" pitchFamily="2" charset="2"/>
              <a:buChar char="ü"/>
              <a:defRPr/>
            </a:pPr>
            <a:r>
              <a:rPr lang="en-US" sz="2200" dirty="0">
                <a:latin typeface="Calibri" pitchFamily="34" charset="0"/>
              </a:rPr>
              <a:t>CLOURAM (</a:t>
            </a:r>
            <a:r>
              <a:rPr lang="en-US" sz="2200" dirty="0" err="1">
                <a:latin typeface="Calibri" pitchFamily="34" charset="0"/>
              </a:rPr>
              <a:t>CLOUd</a:t>
            </a:r>
            <a:r>
              <a:rPr lang="en-US" sz="2200" dirty="0">
                <a:latin typeface="Calibri" pitchFamily="34" charset="0"/>
              </a:rPr>
              <a:t> Risk Assessor and Manager; CLOUD Risk Assessment and Management Tool) </a:t>
            </a:r>
            <a:r>
              <a:rPr lang="en-US" sz="2200" dirty="0" smtClean="0">
                <a:latin typeface="Calibri" pitchFamily="34" charset="0"/>
              </a:rPr>
              <a:t>achieves the </a:t>
            </a:r>
            <a:r>
              <a:rPr lang="en-US" sz="2200" dirty="0">
                <a:latin typeface="Calibri" pitchFamily="34" charset="0"/>
              </a:rPr>
              <a:t>following: </a:t>
            </a:r>
            <a:r>
              <a:rPr lang="en-US" sz="2200" dirty="0" smtClean="0">
                <a:latin typeface="Calibri" pitchFamily="34" charset="0"/>
              </a:rPr>
              <a:t>CLOURAM </a:t>
            </a:r>
            <a:r>
              <a:rPr lang="en-US" sz="2200" dirty="0">
                <a:latin typeface="Calibri" pitchFamily="34" charset="0"/>
              </a:rPr>
              <a:t>is both a simulation tool and an expert </a:t>
            </a:r>
            <a:r>
              <a:rPr lang="en-US" sz="2200" dirty="0" smtClean="0">
                <a:latin typeface="Calibri" pitchFamily="34" charset="0"/>
              </a:rPr>
              <a:t>system.</a:t>
            </a:r>
          </a:p>
          <a:p>
            <a:pPr algn="just">
              <a:buClrTx/>
              <a:buFont typeface="Wingdings" pitchFamily="2" charset="2"/>
              <a:buChar char="ü"/>
              <a:defRPr/>
            </a:pPr>
            <a:r>
              <a:rPr lang="en-US" sz="2200" dirty="0" smtClean="0">
                <a:latin typeface="Calibri" pitchFamily="34" charset="0"/>
              </a:rPr>
              <a:t>As </a:t>
            </a:r>
            <a:r>
              <a:rPr lang="en-US" sz="2200" dirty="0">
                <a:latin typeface="Calibri" pitchFamily="34" charset="0"/>
              </a:rPr>
              <a:t>a </a:t>
            </a:r>
            <a:r>
              <a:rPr lang="en-US" sz="2200" i="1" dirty="0">
                <a:latin typeface="Calibri" pitchFamily="34" charset="0"/>
              </a:rPr>
              <a:t>simulator</a:t>
            </a:r>
            <a:r>
              <a:rPr lang="en-US" sz="2200" dirty="0">
                <a:latin typeface="Calibri" pitchFamily="34" charset="0"/>
              </a:rPr>
              <a:t>, it will mimic real-life operation of the system </a:t>
            </a:r>
            <a:r>
              <a:rPr lang="en-US" sz="2200" dirty="0" smtClean="0">
                <a:latin typeface="Calibri" pitchFamily="34" charset="0"/>
              </a:rPr>
              <a:t>in question </a:t>
            </a:r>
            <a:r>
              <a:rPr lang="en-US" sz="2200" dirty="0">
                <a:latin typeface="Calibri" pitchFamily="34" charset="0"/>
              </a:rPr>
              <a:t>to calculate critical reliability and/or security indices</a:t>
            </a:r>
            <a:r>
              <a:rPr lang="en-US" sz="2200" dirty="0" smtClean="0">
                <a:latin typeface="Calibri" pitchFamily="34" charset="0"/>
              </a:rPr>
              <a:t>.	</a:t>
            </a:r>
          </a:p>
          <a:p>
            <a:pPr algn="just">
              <a:buClrTx/>
              <a:buFont typeface="Wingdings" pitchFamily="2" charset="2"/>
              <a:buChar char="ü"/>
              <a:defRPr/>
            </a:pPr>
            <a:r>
              <a:rPr lang="en-US" sz="2200" dirty="0" smtClean="0">
                <a:latin typeface="Calibri" pitchFamily="34" charset="0"/>
              </a:rPr>
              <a:t>As an </a:t>
            </a:r>
            <a:r>
              <a:rPr lang="en-US" sz="2200" i="1" dirty="0">
                <a:latin typeface="Calibri" pitchFamily="34" charset="0"/>
              </a:rPr>
              <a:t>expert</a:t>
            </a:r>
            <a:r>
              <a:rPr lang="en-US" sz="2200" dirty="0">
                <a:latin typeface="Calibri" pitchFamily="34" charset="0"/>
              </a:rPr>
              <a:t> system, it will help to quantify and manage the </a:t>
            </a:r>
            <a:r>
              <a:rPr lang="en-US" sz="2200" dirty="0" err="1">
                <a:latin typeface="Calibri" pitchFamily="34" charset="0"/>
              </a:rPr>
              <a:t>LoS</a:t>
            </a:r>
            <a:r>
              <a:rPr lang="en-US" sz="2200" dirty="0">
                <a:latin typeface="Calibri" pitchFamily="34" charset="0"/>
              </a:rPr>
              <a:t> (Loss of Service) index with the rightful and timely responses to certain useful </a:t>
            </a:r>
            <a:r>
              <a:rPr lang="en-US" sz="2200" dirty="0" smtClean="0">
                <a:latin typeface="Calibri" pitchFamily="34" charset="0"/>
              </a:rPr>
              <a:t>cost-conscious </a:t>
            </a:r>
            <a:r>
              <a:rPr lang="en-US" sz="2200" dirty="0">
                <a:latin typeface="Calibri" pitchFamily="34" charset="0"/>
              </a:rPr>
              <a:t>“What If?” questions</a:t>
            </a:r>
            <a:r>
              <a:rPr lang="en-US" sz="2200" dirty="0" smtClean="0">
                <a:latin typeface="Calibri" pitchFamily="34" charset="0"/>
              </a:rPr>
              <a:t>.</a:t>
            </a:r>
          </a:p>
          <a:p>
            <a:pPr algn="just">
              <a:buClrTx/>
              <a:buFont typeface="Wingdings" pitchFamily="2" charset="2"/>
              <a:buChar char="ü"/>
              <a:defRPr/>
            </a:pPr>
            <a:r>
              <a:rPr lang="en-US" sz="2200" dirty="0" smtClean="0">
                <a:latin typeface="Calibri" pitchFamily="34" charset="0"/>
              </a:rPr>
              <a:t>It </a:t>
            </a:r>
            <a:r>
              <a:rPr lang="en-US" sz="2200" dirty="0">
                <a:latin typeface="Calibri" pitchFamily="34" charset="0"/>
              </a:rPr>
              <a:t>will assist taking care of the reliability assessment function so as to manage risk cost effectively by quantifying the entire CLOUD operation with tangible and practical metrics. </a:t>
            </a:r>
          </a:p>
        </p:txBody>
      </p:sp>
      <p:sp>
        <p:nvSpPr>
          <p:cNvPr id="4" name="Slide Number Placeholder 3"/>
          <p:cNvSpPr>
            <a:spLocks noGrp="1"/>
          </p:cNvSpPr>
          <p:nvPr>
            <p:ph type="sldNum" sz="quarter" idx="12"/>
          </p:nvPr>
        </p:nvSpPr>
        <p:spPr/>
        <p:txBody>
          <a:bodyPr/>
          <a:lstStyle/>
          <a:p>
            <a:pPr>
              <a:defRPr/>
            </a:pPr>
            <a:fld id="{3732E4BE-DA6D-4C55-A426-742102D967F7}" type="slidenum">
              <a:rPr lang="en-IN" smtClean="0"/>
              <a:pPr>
                <a:defRPr/>
              </a:pPr>
              <a:t>39</a:t>
            </a:fld>
            <a:endParaRPr lang="en-IN"/>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67544" y="692696"/>
            <a:ext cx="8280400" cy="720080"/>
          </a:xfrm>
        </p:spPr>
        <p:txBody>
          <a:bodyPr>
            <a:normAutofit fontScale="90000"/>
          </a:bodyPr>
          <a:lstStyle/>
          <a:p>
            <a:pPr eaLnBrk="1" fontAlgn="auto" hangingPunct="1">
              <a:spcAft>
                <a:spcPts val="0"/>
              </a:spcAft>
              <a:defRPr/>
            </a:pPr>
            <a:r>
              <a:rPr lang="en-US" sz="2700" b="1" dirty="0" smtClean="0">
                <a:solidFill>
                  <a:schemeClr val="accent3">
                    <a:lumMod val="50000"/>
                  </a:schemeClr>
                </a:solidFill>
                <a:latin typeface="Algerian" pitchFamily="82" charset="0"/>
                <a:ea typeface="Verdana" pitchFamily="34" charset="0"/>
                <a:cs typeface="Verdana" pitchFamily="34" charset="0"/>
              </a:rPr>
              <a:t>  </a:t>
            </a:r>
            <a:r>
              <a:rPr lang="en-US" sz="2700" b="1" dirty="0" smtClean="0">
                <a:solidFill>
                  <a:srgbClr val="0070C0"/>
                </a:solidFill>
                <a:latin typeface="Algerian" pitchFamily="82" charset="0"/>
                <a:ea typeface="Verdana" pitchFamily="34" charset="0"/>
                <a:cs typeface="Verdana" pitchFamily="34" charset="0"/>
              </a:rPr>
              <a:t>KEY CONCEPTS</a:t>
            </a:r>
            <a:r>
              <a:rPr lang="en-US" sz="2400" b="1" dirty="0" smtClean="0">
                <a:solidFill>
                  <a:srgbClr val="0070C0"/>
                </a:solidFill>
                <a:latin typeface="Verdana" pitchFamily="34" charset="0"/>
                <a:ea typeface="Verdana" pitchFamily="34" charset="0"/>
                <a:cs typeface="Verdana" pitchFamily="34" charset="0"/>
              </a:rPr>
              <a:t/>
            </a:r>
            <a:br>
              <a:rPr lang="en-US" sz="2400" b="1" dirty="0" smtClean="0">
                <a:solidFill>
                  <a:srgbClr val="0070C0"/>
                </a:solidFill>
                <a:latin typeface="Verdana" pitchFamily="34" charset="0"/>
                <a:ea typeface="Verdana" pitchFamily="34" charset="0"/>
                <a:cs typeface="Verdana" pitchFamily="34" charset="0"/>
              </a:rPr>
            </a:br>
            <a:endParaRPr lang="en-US" sz="2400" b="1" dirty="0" smtClean="0">
              <a:solidFill>
                <a:srgbClr val="0070C0"/>
              </a:solidFill>
              <a:latin typeface="Verdana" pitchFamily="34" charset="0"/>
              <a:ea typeface="Verdana" pitchFamily="34" charset="0"/>
              <a:cs typeface="Verdana" pitchFamily="34" charset="0"/>
            </a:endParaRPr>
          </a:p>
        </p:txBody>
      </p:sp>
      <p:sp>
        <p:nvSpPr>
          <p:cNvPr id="7171" name="Content Placeholder 2"/>
          <p:cNvSpPr>
            <a:spLocks noGrp="1"/>
          </p:cNvSpPr>
          <p:nvPr>
            <p:ph idx="1"/>
          </p:nvPr>
        </p:nvSpPr>
        <p:spPr>
          <a:xfrm>
            <a:off x="468313" y="1447800"/>
            <a:ext cx="8218487" cy="4572000"/>
          </a:xfrm>
        </p:spPr>
        <p:txBody>
          <a:bodyPr>
            <a:normAutofit lnSpcReduction="10000"/>
          </a:bodyPr>
          <a:lstStyle/>
          <a:p>
            <a:pPr marL="274320" indent="-274320" algn="just" eaLnBrk="1" fontAlgn="auto" hangingPunct="1">
              <a:spcAft>
                <a:spcPts val="0"/>
              </a:spcAft>
              <a:buClrTx/>
              <a:buFont typeface="Wingdings" pitchFamily="2" charset="2"/>
              <a:buChar char="ü"/>
              <a:defRPr/>
            </a:pPr>
            <a:r>
              <a:rPr lang="en-US" sz="2000" dirty="0" smtClean="0">
                <a:latin typeface="Calibri" pitchFamily="34" charset="0"/>
                <a:ea typeface="Calibri"/>
              </a:rPr>
              <a:t>CLOUD computing is a form of distributed computing offering resources on-demand. </a:t>
            </a:r>
          </a:p>
          <a:p>
            <a:pPr marL="274320" indent="-274320" algn="just" eaLnBrk="1" fontAlgn="auto" hangingPunct="1">
              <a:spcAft>
                <a:spcPts val="0"/>
              </a:spcAft>
              <a:buClrTx/>
              <a:buFont typeface="Wingdings 2"/>
              <a:buNone/>
              <a:defRPr/>
            </a:pPr>
            <a:endParaRPr lang="en-US" sz="2000" dirty="0" smtClean="0">
              <a:latin typeface="Calibri" pitchFamily="34" charset="0"/>
              <a:ea typeface="Verdana" pitchFamily="34" charset="0"/>
              <a:cs typeface="Verdana" pitchFamily="34" charset="0"/>
            </a:endParaRPr>
          </a:p>
          <a:p>
            <a:pPr marL="274320" indent="-274320" algn="just" eaLnBrk="1" fontAlgn="auto" hangingPunct="1">
              <a:spcAft>
                <a:spcPts val="0"/>
              </a:spcAft>
              <a:buClrTx/>
              <a:buFont typeface="Wingdings" pitchFamily="2" charset="2"/>
              <a:buChar char="ü"/>
              <a:defRPr/>
            </a:pPr>
            <a:r>
              <a:rPr lang="en-US" sz="2000" dirty="0" err="1" smtClean="0">
                <a:latin typeface="Calibri" pitchFamily="34" charset="0"/>
                <a:ea typeface="Calibri"/>
              </a:rPr>
              <a:t>Thispresentation</a:t>
            </a:r>
            <a:r>
              <a:rPr lang="en-US" sz="2000" dirty="0" smtClean="0">
                <a:latin typeface="Calibri" pitchFamily="34" charset="0"/>
                <a:ea typeface="Calibri"/>
              </a:rPr>
              <a:t> </a:t>
            </a:r>
            <a:r>
              <a:rPr lang="en-US" sz="2000" dirty="0" smtClean="0">
                <a:latin typeface="Calibri" pitchFamily="34" charset="0"/>
                <a:ea typeface="Calibri"/>
              </a:rPr>
              <a:t>will review CLOUD computing fundamentals, its operational modeling and the quantitative risk assessment of sometimes neglected service quality metrics. </a:t>
            </a:r>
          </a:p>
          <a:p>
            <a:pPr marL="274320" indent="-274320" algn="just" eaLnBrk="1" fontAlgn="auto" hangingPunct="1">
              <a:spcAft>
                <a:spcPts val="0"/>
              </a:spcAft>
              <a:buClrTx/>
              <a:buFont typeface="Wingdings 2"/>
              <a:buNone/>
              <a:defRPr/>
            </a:pPr>
            <a:endParaRPr lang="en-US" sz="1900" dirty="0" smtClean="0">
              <a:latin typeface="Calibri" pitchFamily="34" charset="0"/>
              <a:ea typeface="Verdana" pitchFamily="34" charset="0"/>
              <a:cs typeface="Verdana" pitchFamily="34" charset="0"/>
            </a:endParaRPr>
          </a:p>
          <a:p>
            <a:pPr marL="274320" indent="-274320" algn="just" eaLnBrk="1" fontAlgn="auto" hangingPunct="1">
              <a:spcAft>
                <a:spcPts val="0"/>
              </a:spcAft>
              <a:buClrTx/>
              <a:buFont typeface="Wingdings" pitchFamily="2" charset="2"/>
              <a:buChar char="ü"/>
              <a:defRPr/>
            </a:pPr>
            <a:r>
              <a:rPr lang="en-US" sz="2000" dirty="0" smtClean="0">
                <a:latin typeface="Calibri" pitchFamily="34" charset="0"/>
              </a:rPr>
              <a:t>Quantitative methods on the Quality of Service or conversely, Loss of Service through the LOLP (Loss of Load Probability) or LOSP (Load Surplus Probability) for customer satisfaction and </a:t>
            </a:r>
            <a:r>
              <a:rPr lang="en-US" sz="2000" dirty="0" smtClean="0">
                <a:latin typeface="Calibri" pitchFamily="34" charset="0"/>
              </a:rPr>
              <a:t>non-</a:t>
            </a:r>
            <a:r>
              <a:rPr lang="en-US" sz="2000" dirty="0" smtClean="0">
                <a:latin typeface="Calibri" pitchFamily="34" charset="0"/>
              </a:rPr>
              <a:t>satisfaction </a:t>
            </a:r>
            <a:r>
              <a:rPr lang="en-US" sz="2000" dirty="0" smtClean="0">
                <a:latin typeface="Calibri" pitchFamily="34" charset="0"/>
              </a:rPr>
              <a:t>metrics of reliability and security are proposed. </a:t>
            </a:r>
          </a:p>
          <a:p>
            <a:pPr marL="274320" indent="-274320" algn="just" eaLnBrk="1" fontAlgn="auto" hangingPunct="1">
              <a:spcAft>
                <a:spcPts val="0"/>
              </a:spcAft>
              <a:buClrTx/>
              <a:buFont typeface="Wingdings" pitchFamily="2" charset="2"/>
              <a:buChar char="ü"/>
              <a:defRPr/>
            </a:pPr>
            <a:endParaRPr lang="en-US" sz="1900" dirty="0" smtClean="0">
              <a:latin typeface="Calibri" pitchFamily="34" charset="0"/>
              <a:ea typeface="Verdana" pitchFamily="34" charset="0"/>
              <a:cs typeface="Verdana" pitchFamily="34" charset="0"/>
            </a:endParaRPr>
          </a:p>
          <a:p>
            <a:pPr marL="274320" indent="-274320" algn="just" eaLnBrk="1" fontAlgn="auto" hangingPunct="1">
              <a:spcAft>
                <a:spcPts val="0"/>
              </a:spcAft>
              <a:buClrTx/>
              <a:buFont typeface="Wingdings" pitchFamily="2" charset="2"/>
              <a:buChar char="ü"/>
              <a:defRPr/>
            </a:pPr>
            <a:r>
              <a:rPr lang="en-US" sz="2000" dirty="0" smtClean="0">
                <a:latin typeface="Calibri" pitchFamily="34" charset="0"/>
              </a:rPr>
              <a:t>The goal is to optimize the quality of a CLOUD operation and what countermeasures to take so as to minimize threats to the service quality. </a:t>
            </a:r>
            <a:endParaRPr lang="en-US" sz="1900" dirty="0" smtClean="0">
              <a:latin typeface="Calibri" pitchFamily="34" charset="0"/>
              <a:ea typeface="Verdana" pitchFamily="34" charset="0"/>
              <a:cs typeface="Verdana" pitchFamily="34" charset="0"/>
            </a:endParaRPr>
          </a:p>
        </p:txBody>
      </p:sp>
      <p:sp>
        <p:nvSpPr>
          <p:cNvPr id="2" name="Slide Number Placeholder 1"/>
          <p:cNvSpPr>
            <a:spLocks noGrp="1"/>
          </p:cNvSpPr>
          <p:nvPr>
            <p:ph type="sldNum" sz="quarter" idx="12"/>
          </p:nvPr>
        </p:nvSpPr>
        <p:spPr/>
        <p:txBody>
          <a:bodyPr/>
          <a:lstStyle/>
          <a:p>
            <a:pPr>
              <a:defRPr/>
            </a:pPr>
            <a:fld id="{3732E4BE-DA6D-4C55-A426-742102D967F7}" type="slidenum">
              <a:rPr lang="en-IN" smtClean="0"/>
              <a:pPr>
                <a:defRPr/>
              </a:pPr>
              <a:t>4</a:t>
            </a:fld>
            <a:endParaRPr lang="en-IN"/>
          </a:p>
        </p:txBody>
      </p:sp>
    </p:spTree>
    <p:extLst>
      <p:ext uri="{BB962C8B-B14F-4D97-AF65-F5344CB8AC3E}">
        <p14:creationId xmlns:p14="http://schemas.microsoft.com/office/powerpoint/2010/main" val="295455289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404664"/>
            <a:ext cx="8534400" cy="1152128"/>
          </a:xfrm>
          <a:solidFill>
            <a:srgbClr val="FFC000"/>
          </a:solidFill>
        </p:spPr>
        <p:txBody>
          <a:bodyPr>
            <a:normAutofit fontScale="90000"/>
          </a:bodyPr>
          <a:lstStyle/>
          <a:p>
            <a:pPr algn="ctr">
              <a:defRPr/>
            </a:pPr>
            <a:r>
              <a:rPr lang="en-US" sz="2400" b="1" dirty="0" smtClean="0">
                <a:solidFill>
                  <a:schemeClr val="accent3">
                    <a:lumMod val="50000"/>
                  </a:schemeClr>
                </a:solidFill>
                <a:latin typeface="Algerian" pitchFamily="82" charset="0"/>
                <a:ea typeface="Verdana" pitchFamily="34" charset="0"/>
                <a:cs typeface="Verdana" pitchFamily="34" charset="0"/>
              </a:rPr>
              <a:t>          </a:t>
            </a:r>
            <a:r>
              <a:rPr lang="en-US" sz="2700" b="1" cap="all" dirty="0" smtClean="0">
                <a:solidFill>
                  <a:srgbClr val="0070C0"/>
                </a:solidFill>
                <a:latin typeface="Algerian" pitchFamily="82" charset="0"/>
                <a:ea typeface="Verdana" pitchFamily="34" charset="0"/>
                <a:cs typeface="Verdana" pitchFamily="34" charset="0"/>
              </a:rPr>
              <a:t>CLOUD  </a:t>
            </a:r>
            <a:r>
              <a:rPr lang="en-US" sz="2700" b="1" cap="all" dirty="0">
                <a:solidFill>
                  <a:srgbClr val="0070C0"/>
                </a:solidFill>
                <a:latin typeface="Algerian" pitchFamily="82" charset="0"/>
                <a:ea typeface="Verdana" pitchFamily="34" charset="0"/>
                <a:cs typeface="Verdana" pitchFamily="34" charset="0"/>
              </a:rPr>
              <a:t>COST-EFFECTIVE MANAGEMENT:</a:t>
            </a:r>
            <a:br>
              <a:rPr lang="en-US" sz="2700" b="1" cap="all" dirty="0">
                <a:solidFill>
                  <a:srgbClr val="0070C0"/>
                </a:solidFill>
                <a:latin typeface="Algerian" pitchFamily="82" charset="0"/>
                <a:ea typeface="Verdana" pitchFamily="34" charset="0"/>
                <a:cs typeface="Verdana" pitchFamily="34" charset="0"/>
              </a:rPr>
            </a:br>
            <a:r>
              <a:rPr lang="en-US" sz="2700" b="1" cap="all" dirty="0">
                <a:solidFill>
                  <a:srgbClr val="0070C0"/>
                </a:solidFill>
                <a:latin typeface="Algerian" pitchFamily="82" charset="0"/>
                <a:ea typeface="Verdana" pitchFamily="34" charset="0"/>
                <a:cs typeface="Verdana" pitchFamily="34" charset="0"/>
              </a:rPr>
              <a:t>Repair Crew and product Reserve </a:t>
            </a:r>
            <a:r>
              <a:rPr lang="en-US" sz="2700" b="1" cap="all" dirty="0" smtClean="0">
                <a:solidFill>
                  <a:srgbClr val="0070C0"/>
                </a:solidFill>
                <a:latin typeface="Algerian" pitchFamily="82" charset="0"/>
                <a:ea typeface="Verdana" pitchFamily="34" charset="0"/>
                <a:cs typeface="Verdana" pitchFamily="34" charset="0"/>
              </a:rPr>
              <a:t>Planning (cont’d) </a:t>
            </a:r>
            <a:endParaRPr lang="en-US" sz="2700" dirty="0">
              <a:solidFill>
                <a:schemeClr val="accent3">
                  <a:lumMod val="50000"/>
                </a:schemeClr>
              </a:solidFill>
              <a:latin typeface="Algerian" pitchFamily="82" charset="0"/>
              <a:ea typeface="Verdana" pitchFamily="34" charset="0"/>
              <a:cs typeface="Verdana" pitchFamily="34" charset="0"/>
            </a:endParaRPr>
          </a:p>
        </p:txBody>
      </p:sp>
      <p:sp>
        <p:nvSpPr>
          <p:cNvPr id="48131" name="Content Placeholder 2"/>
          <p:cNvSpPr>
            <a:spLocks noGrp="1"/>
          </p:cNvSpPr>
          <p:nvPr>
            <p:ph idx="1"/>
          </p:nvPr>
        </p:nvSpPr>
        <p:spPr>
          <a:xfrm>
            <a:off x="301625" y="1527175"/>
            <a:ext cx="8504238" cy="4781550"/>
          </a:xfrm>
        </p:spPr>
        <p:txBody>
          <a:bodyPr/>
          <a:lstStyle/>
          <a:p>
            <a:pPr algn="just">
              <a:buClrTx/>
              <a:buFont typeface="Wingdings" pitchFamily="2" charset="2"/>
              <a:buChar char="ü"/>
            </a:pPr>
            <a:r>
              <a:rPr lang="en-US" sz="2000" dirty="0" smtClean="0">
                <a:latin typeface="Calibri" pitchFamily="34" charset="0"/>
              </a:rPr>
              <a:t>A most popular example to a what-if query as frequently executed in simulation engineering practices is the resource allocation, which is one of the most vulnerable and softest (weakest) points of the entire CLOUD computing process.</a:t>
            </a:r>
          </a:p>
          <a:p>
            <a:pPr algn="just">
              <a:buClrTx/>
              <a:buFont typeface="Wingdings" pitchFamily="2" charset="2"/>
              <a:buChar char="ü"/>
            </a:pPr>
            <a:endParaRPr lang="en-US" sz="2000" dirty="0" smtClean="0">
              <a:latin typeface="Calibri" pitchFamily="34" charset="0"/>
            </a:endParaRPr>
          </a:p>
          <a:p>
            <a:pPr algn="just">
              <a:buClrTx/>
              <a:buFont typeface="Wingdings" pitchFamily="2" charset="2"/>
              <a:buChar char="ü"/>
            </a:pPr>
            <a:r>
              <a:rPr lang="en-US" sz="2000" dirty="0" smtClean="0">
                <a:latin typeface="Calibri" pitchFamily="34" charset="0"/>
              </a:rPr>
              <a:t>We will study the effect of the number of maintenance crews from full to lower. Originally it will display an unreliability index of 5.44% for 348 units. </a:t>
            </a:r>
          </a:p>
          <a:p>
            <a:pPr algn="just">
              <a:buClrTx/>
              <a:buFont typeface="Wingdings" pitchFamily="2" charset="2"/>
              <a:buChar char="ü"/>
            </a:pPr>
            <a:endParaRPr lang="en-US" sz="2000" dirty="0" smtClean="0">
              <a:latin typeface="Calibri" pitchFamily="34" charset="0"/>
            </a:endParaRPr>
          </a:p>
          <a:p>
            <a:pPr algn="just">
              <a:buClrTx/>
              <a:buFont typeface="Wingdings" pitchFamily="2" charset="2"/>
              <a:buChar char="ü"/>
            </a:pPr>
            <a:r>
              <a:rPr lang="en-US" sz="2000" dirty="0" smtClean="0">
                <a:latin typeface="Calibri" pitchFamily="34" charset="0"/>
              </a:rPr>
              <a:t>The total number of production units is 348 available. In a new analysis, we will simulate (10000 runs or years) for a reduced resource of 100 crews to see the impact. </a:t>
            </a:r>
          </a:p>
          <a:p>
            <a:pPr algn="just">
              <a:buClrTx/>
              <a:buFont typeface="Wingdings" pitchFamily="2" charset="2"/>
              <a:buChar char="ü"/>
            </a:pPr>
            <a:endParaRPr lang="en-US" sz="2000" dirty="0" smtClean="0">
              <a:latin typeface="Calibri" pitchFamily="34" charset="0"/>
            </a:endParaRPr>
          </a:p>
          <a:p>
            <a:pPr algn="just">
              <a:buClrTx/>
              <a:buFont typeface="Wingdings" pitchFamily="2" charset="2"/>
              <a:buChar char="ü"/>
            </a:pPr>
            <a:r>
              <a:rPr lang="en-US" sz="2000" dirty="0" smtClean="0">
                <a:latin typeface="Calibri" pitchFamily="34" charset="0"/>
              </a:rPr>
              <a:t>That is how much less reliability we will have to suffice with if we save money by eliminating 248 repair (recovery) crews. </a:t>
            </a:r>
          </a:p>
        </p:txBody>
      </p:sp>
      <p:sp>
        <p:nvSpPr>
          <p:cNvPr id="3" name="Slide Number Placeholder 2"/>
          <p:cNvSpPr>
            <a:spLocks noGrp="1"/>
          </p:cNvSpPr>
          <p:nvPr>
            <p:ph type="sldNum" sz="quarter" idx="12"/>
          </p:nvPr>
        </p:nvSpPr>
        <p:spPr/>
        <p:txBody>
          <a:bodyPr/>
          <a:lstStyle/>
          <a:p>
            <a:pPr>
              <a:defRPr/>
            </a:pPr>
            <a:fld id="{3732E4BE-DA6D-4C55-A426-742102D967F7}" type="slidenum">
              <a:rPr lang="en-IN" smtClean="0"/>
              <a:pPr>
                <a:defRPr/>
              </a:pPr>
              <a:t>40</a:t>
            </a:fld>
            <a:endParaRPr lang="en-IN"/>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404664"/>
            <a:ext cx="8534400" cy="864096"/>
          </a:xfrm>
          <a:solidFill>
            <a:srgbClr val="FFC000"/>
          </a:solidFill>
        </p:spPr>
        <p:txBody>
          <a:bodyPr>
            <a:normAutofit fontScale="90000"/>
          </a:bodyPr>
          <a:lstStyle/>
          <a:p>
            <a:pPr algn="ctr">
              <a:defRPr/>
            </a:pPr>
            <a:r>
              <a:rPr lang="en-US" sz="2800" b="1" dirty="0">
                <a:solidFill>
                  <a:srgbClr val="0070C0"/>
                </a:solidFill>
                <a:latin typeface="Algerian" pitchFamily="82" charset="0"/>
                <a:ea typeface="Verdana" pitchFamily="34" charset="0"/>
                <a:cs typeface="Verdana" pitchFamily="34" charset="0"/>
              </a:rPr>
              <a:t>CLOUD Resource Management Planning for Employment of Repair Crews</a:t>
            </a:r>
            <a:endParaRPr lang="en-US" sz="2800" b="1" dirty="0">
              <a:solidFill>
                <a:srgbClr val="0070C0"/>
              </a:solidFill>
              <a:latin typeface="Algerian" pitchFamily="82" charset="0"/>
            </a:endParaRPr>
          </a:p>
        </p:txBody>
      </p:sp>
      <p:sp>
        <p:nvSpPr>
          <p:cNvPr id="3" name="Content Placeholder 2"/>
          <p:cNvSpPr>
            <a:spLocks noGrp="1"/>
          </p:cNvSpPr>
          <p:nvPr>
            <p:ph idx="1"/>
          </p:nvPr>
        </p:nvSpPr>
        <p:spPr>
          <a:xfrm>
            <a:off x="301625" y="1527175"/>
            <a:ext cx="8504238" cy="4638675"/>
          </a:xfrm>
        </p:spPr>
        <p:txBody>
          <a:bodyPr>
            <a:normAutofit lnSpcReduction="10000"/>
          </a:bodyPr>
          <a:lstStyle/>
          <a:p>
            <a:pPr algn="just">
              <a:buClrTx/>
              <a:buFont typeface="Wingdings" pitchFamily="2" charset="2"/>
              <a:buChar char="ü"/>
              <a:defRPr/>
            </a:pPr>
            <a:r>
              <a:rPr lang="en-US" sz="2000" dirty="0" smtClean="0">
                <a:latin typeface="Calibri" pitchFamily="34" charset="0"/>
              </a:rPr>
              <a:t>This time we are expecting wait times and more long-term unreliability or unavailability from our CLOUD operation. Now see figure in below slide. </a:t>
            </a:r>
          </a:p>
          <a:p>
            <a:pPr algn="just">
              <a:buClrTx/>
              <a:buFont typeface="Wingdings" pitchFamily="2" charset="2"/>
              <a:buChar char="ü"/>
              <a:defRPr/>
            </a:pPr>
            <a:endParaRPr lang="en-US" sz="2000" dirty="0">
              <a:latin typeface="Calibri" pitchFamily="34" charset="0"/>
            </a:endParaRPr>
          </a:p>
          <a:p>
            <a:pPr algn="just">
              <a:buClrTx/>
              <a:buFont typeface="Wingdings" pitchFamily="2" charset="2"/>
              <a:buChar char="ü"/>
              <a:defRPr/>
            </a:pPr>
            <a:r>
              <a:rPr lang="en-US" sz="2000" dirty="0" smtClean="0">
                <a:latin typeface="Calibri" pitchFamily="34" charset="0"/>
              </a:rPr>
              <a:t>The unreliability index is unfavorably upped to 7.36%, a negligible difference when you take into account the savings you will accrue from employing 248 less repair crews. </a:t>
            </a:r>
          </a:p>
          <a:p>
            <a:pPr algn="just">
              <a:buClrTx/>
              <a:buFont typeface="Wingdings" pitchFamily="2" charset="2"/>
              <a:buChar char="ü"/>
              <a:defRPr/>
            </a:pPr>
            <a:endParaRPr lang="en-US" sz="2000" dirty="0" smtClean="0">
              <a:latin typeface="Calibri" pitchFamily="34" charset="0"/>
            </a:endParaRPr>
          </a:p>
          <a:p>
            <a:pPr algn="just">
              <a:buClrTx/>
              <a:buFont typeface="Wingdings" pitchFamily="2" charset="2"/>
              <a:buChar char="ü"/>
              <a:defRPr/>
            </a:pPr>
            <a:r>
              <a:rPr lang="en-US" sz="2000" dirty="0" smtClean="0">
                <a:latin typeface="Calibri" pitchFamily="34" charset="0"/>
              </a:rPr>
              <a:t>We now will reduce even further 50 more repair crews, 298 less than originally assumed. Finally so, we will employ solely 50 crews to see if it is economical profitable. </a:t>
            </a:r>
          </a:p>
          <a:p>
            <a:pPr algn="just">
              <a:buClrTx/>
              <a:buFont typeface="Wingdings" pitchFamily="2" charset="2"/>
              <a:buChar char="ü"/>
              <a:defRPr/>
            </a:pPr>
            <a:endParaRPr lang="en-US" sz="2000" dirty="0" smtClean="0">
              <a:latin typeface="Calibri" pitchFamily="34" charset="0"/>
            </a:endParaRPr>
          </a:p>
          <a:p>
            <a:pPr algn="just">
              <a:buClrTx/>
              <a:buFont typeface="Wingdings" pitchFamily="2" charset="2"/>
              <a:buChar char="ü"/>
              <a:defRPr/>
            </a:pPr>
            <a:r>
              <a:rPr lang="en-US" sz="2000" dirty="0" smtClean="0">
                <a:latin typeface="Calibri" pitchFamily="34" charset="0"/>
              </a:rPr>
              <a:t>This time we hit the rock! Outcomes are disastrous. We saw the catastrophic results of a skyrocketing unreliability of 85.71% (while employing only 50 repair crews) from merely 7.46% when we had only 50 more crews. </a:t>
            </a:r>
          </a:p>
          <a:p>
            <a:pPr marL="0" indent="0" algn="just">
              <a:buFont typeface="Wingdings 2" pitchFamily="18" charset="2"/>
              <a:buNone/>
              <a:defRPr/>
            </a:pPr>
            <a:endParaRPr lang="en-US" sz="2000" dirty="0" smtClean="0">
              <a:latin typeface="Calibri" pitchFamily="34" charset="0"/>
            </a:endParaRPr>
          </a:p>
          <a:p>
            <a:pPr marL="0" indent="0">
              <a:buFont typeface="Wingdings 2" pitchFamily="18" charset="2"/>
              <a:buNone/>
              <a:defRPr/>
            </a:pPr>
            <a:endParaRPr lang="en-US" sz="2000" dirty="0"/>
          </a:p>
        </p:txBody>
      </p:sp>
      <p:sp>
        <p:nvSpPr>
          <p:cNvPr id="4" name="Slide Number Placeholder 3"/>
          <p:cNvSpPr>
            <a:spLocks noGrp="1"/>
          </p:cNvSpPr>
          <p:nvPr>
            <p:ph type="sldNum" sz="quarter" idx="12"/>
          </p:nvPr>
        </p:nvSpPr>
        <p:spPr/>
        <p:txBody>
          <a:bodyPr/>
          <a:lstStyle/>
          <a:p>
            <a:pPr>
              <a:defRPr/>
            </a:pPr>
            <a:fld id="{3732E4BE-DA6D-4C55-A426-742102D967F7}" type="slidenum">
              <a:rPr lang="en-IN" smtClean="0"/>
              <a:pPr>
                <a:defRPr/>
              </a:pPr>
              <a:t>41</a:t>
            </a:fld>
            <a:endParaRPr lang="en-IN"/>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404664"/>
            <a:ext cx="8534400" cy="936104"/>
          </a:xfrm>
          <a:solidFill>
            <a:srgbClr val="FFC000"/>
          </a:solidFill>
        </p:spPr>
        <p:txBody>
          <a:bodyPr>
            <a:normAutofit/>
          </a:bodyPr>
          <a:lstStyle/>
          <a:p>
            <a:pPr algn="ctr">
              <a:defRPr/>
            </a:pPr>
            <a:r>
              <a:rPr lang="en-US" sz="2400" b="1" dirty="0">
                <a:solidFill>
                  <a:srgbClr val="0070C0"/>
                </a:solidFill>
                <a:latin typeface="Algerian" pitchFamily="82" charset="0"/>
                <a:ea typeface="Verdana" pitchFamily="34" charset="0"/>
                <a:cs typeface="Verdana" pitchFamily="34" charset="0"/>
              </a:rPr>
              <a:t>CLOUD Resource Management Planning for Employment of Repair </a:t>
            </a:r>
            <a:r>
              <a:rPr lang="en-US" sz="2400" b="1" dirty="0" smtClean="0">
                <a:solidFill>
                  <a:srgbClr val="0070C0"/>
                </a:solidFill>
                <a:latin typeface="Algerian" pitchFamily="82" charset="0"/>
                <a:ea typeface="Verdana" pitchFamily="34" charset="0"/>
                <a:cs typeface="Verdana" pitchFamily="34" charset="0"/>
              </a:rPr>
              <a:t>Crews (cont’d)</a:t>
            </a:r>
            <a:endParaRPr lang="en-US" sz="2400" dirty="0">
              <a:latin typeface="Algerian" pitchFamily="82" charset="0"/>
            </a:endParaRPr>
          </a:p>
        </p:txBody>
      </p:sp>
      <p:sp>
        <p:nvSpPr>
          <p:cNvPr id="50179" name="Content Placeholder 2"/>
          <p:cNvSpPr>
            <a:spLocks noGrp="1"/>
          </p:cNvSpPr>
          <p:nvPr>
            <p:ph idx="1"/>
          </p:nvPr>
        </p:nvSpPr>
        <p:spPr>
          <a:xfrm>
            <a:off x="467544" y="1628800"/>
            <a:ext cx="8229600" cy="4876800"/>
          </a:xfrm>
        </p:spPr>
        <p:txBody>
          <a:bodyPr>
            <a:normAutofit/>
          </a:bodyPr>
          <a:lstStyle/>
          <a:p>
            <a:pPr algn="just">
              <a:buClrTx/>
              <a:buFont typeface="Wingdings" pitchFamily="2" charset="2"/>
              <a:buChar char="ü"/>
            </a:pPr>
            <a:r>
              <a:rPr lang="en-US" sz="2000" dirty="0" smtClean="0">
                <a:latin typeface="Calibri" pitchFamily="34" charset="0"/>
              </a:rPr>
              <a:t>The difference is the back breaking (OR BREAK-EVEN)  point. Therefore this CLOUD should not lower their repair crews to less than around 100. More detailed studies can be conducted by trying 99,.., 90..,.. 70….60 etc. to see the drastic jump. </a:t>
            </a:r>
          </a:p>
          <a:p>
            <a:pPr algn="just">
              <a:buClrTx/>
              <a:buFont typeface="Wingdings" pitchFamily="2" charset="2"/>
              <a:buChar char="ü"/>
            </a:pPr>
            <a:endParaRPr lang="en-US" sz="2000" dirty="0" smtClean="0">
              <a:latin typeface="Calibri" pitchFamily="34" charset="0"/>
            </a:endParaRPr>
          </a:p>
          <a:p>
            <a:pPr algn="just">
              <a:buClrTx/>
              <a:buFont typeface="Wingdings" pitchFamily="2" charset="2"/>
              <a:buChar char="ü"/>
            </a:pPr>
            <a:r>
              <a:rPr lang="en-US" sz="2000" dirty="0" smtClean="0">
                <a:latin typeface="Calibri" pitchFamily="34" charset="0"/>
              </a:rPr>
              <a:t>This cost-benefit portfolio of crew-planning analysis as one of the most crucial “What-If” scenarios could save millions of dollars for a CLOUD Resource Management to plan ahead.</a:t>
            </a:r>
          </a:p>
          <a:p>
            <a:pPr algn="just">
              <a:buClrTx/>
              <a:buFont typeface="Wingdings" pitchFamily="2" charset="2"/>
              <a:buChar char="ü"/>
            </a:pPr>
            <a:endParaRPr lang="en-US" sz="2000" dirty="0" smtClean="0">
              <a:latin typeface="Calibri" pitchFamily="34" charset="0"/>
            </a:endParaRPr>
          </a:p>
          <a:p>
            <a:pPr algn="just">
              <a:buClrTx/>
              <a:buFont typeface="Wingdings" pitchFamily="2" charset="2"/>
              <a:buChar char="ü"/>
            </a:pPr>
            <a:r>
              <a:rPr lang="en-US" sz="2000" dirty="0" smtClean="0">
                <a:latin typeface="Calibri" pitchFamily="34" charset="0"/>
              </a:rPr>
              <a:t>The below figure’s cost-benefit portfolio of Reserve Crew Planning analysis will show how to save millions of dollars’ worth for a CLOUD Resource Management. It also indicates what the break-even value would be if LHS=RHS in terms of cost and benefit such that the “benefit-cost” difference (profit or loss) is zero at balance. </a:t>
            </a:r>
          </a:p>
        </p:txBody>
      </p:sp>
      <p:sp>
        <p:nvSpPr>
          <p:cNvPr id="3" name="Slide Number Placeholder 2"/>
          <p:cNvSpPr>
            <a:spLocks noGrp="1"/>
          </p:cNvSpPr>
          <p:nvPr>
            <p:ph type="sldNum" sz="quarter" idx="12"/>
          </p:nvPr>
        </p:nvSpPr>
        <p:spPr/>
        <p:txBody>
          <a:bodyPr/>
          <a:lstStyle/>
          <a:p>
            <a:pPr>
              <a:defRPr/>
            </a:pPr>
            <a:fld id="{3732E4BE-DA6D-4C55-A426-742102D967F7}" type="slidenum">
              <a:rPr lang="en-IN" smtClean="0"/>
              <a:pPr>
                <a:defRPr/>
              </a:pPr>
              <a:t>42</a:t>
            </a:fld>
            <a:endParaRPr lang="en-IN"/>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50" y="476672"/>
            <a:ext cx="8534400" cy="1080120"/>
          </a:xfrm>
          <a:solidFill>
            <a:srgbClr val="FFC000"/>
          </a:solidFill>
        </p:spPr>
        <p:txBody>
          <a:bodyPr>
            <a:normAutofit/>
          </a:bodyPr>
          <a:lstStyle/>
          <a:p>
            <a:pPr algn="ctr">
              <a:defRPr/>
            </a:pPr>
            <a:r>
              <a:rPr lang="en-US" sz="2800" b="1" dirty="0">
                <a:solidFill>
                  <a:srgbClr val="0070C0"/>
                </a:solidFill>
                <a:latin typeface="Algerian" pitchFamily="82" charset="0"/>
                <a:ea typeface="Verdana" pitchFamily="34" charset="0"/>
                <a:cs typeface="Verdana" pitchFamily="34" charset="0"/>
              </a:rPr>
              <a:t>CLOUD Resource Management Planning for Employment of Repair </a:t>
            </a:r>
            <a:r>
              <a:rPr lang="en-US" sz="2800" b="1" dirty="0" smtClean="0">
                <a:solidFill>
                  <a:srgbClr val="0070C0"/>
                </a:solidFill>
                <a:latin typeface="Algerian" pitchFamily="82" charset="0"/>
                <a:ea typeface="Verdana" pitchFamily="34" charset="0"/>
                <a:cs typeface="Verdana" pitchFamily="34" charset="0"/>
              </a:rPr>
              <a:t>Crews (cont’d)</a:t>
            </a:r>
            <a:endParaRPr lang="en-US" sz="2800" dirty="0">
              <a:solidFill>
                <a:srgbClr val="0070C0"/>
              </a:solidFill>
              <a:latin typeface="Algerian" pitchFamily="82" charset="0"/>
            </a:endParaRPr>
          </a:p>
        </p:txBody>
      </p:sp>
      <p:pic>
        <p:nvPicPr>
          <p:cNvPr id="4" name="Content Placeholder 3"/>
          <p:cNvPicPr>
            <a:picLocks noGrp="1"/>
          </p:cNvPicPr>
          <p:nvPr>
            <p:ph idx="1"/>
          </p:nvPr>
        </p:nvPicPr>
        <p:blipFill>
          <a:blip r:embed="rId2" cstate="print"/>
          <a:stretch>
            <a:fillRect/>
          </a:stretch>
        </p:blipFill>
        <p:spPr>
          <a:xfrm>
            <a:off x="457200" y="1818468"/>
            <a:ext cx="8229600" cy="4440264"/>
          </a:xfrm>
          <a:ln w="19050">
            <a:solidFill>
              <a:schemeClr val="accent5">
                <a:lumMod val="75000"/>
              </a:schemeClr>
            </a:solidFill>
          </a:ln>
        </p:spPr>
      </p:pic>
      <p:sp>
        <p:nvSpPr>
          <p:cNvPr id="3" name="Slide Number Placeholder 2"/>
          <p:cNvSpPr>
            <a:spLocks noGrp="1"/>
          </p:cNvSpPr>
          <p:nvPr>
            <p:ph type="sldNum" sz="quarter" idx="12"/>
          </p:nvPr>
        </p:nvSpPr>
        <p:spPr/>
        <p:txBody>
          <a:bodyPr/>
          <a:lstStyle/>
          <a:p>
            <a:pPr>
              <a:defRPr/>
            </a:pPr>
            <a:fld id="{3732E4BE-DA6D-4C55-A426-742102D967F7}" type="slidenum">
              <a:rPr lang="en-IN" smtClean="0"/>
              <a:pPr>
                <a:defRPr/>
              </a:pPr>
              <a:t>43</a:t>
            </a:fld>
            <a:endParaRPr lang="en-IN"/>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476672"/>
            <a:ext cx="8462962" cy="936104"/>
          </a:xfrm>
          <a:solidFill>
            <a:srgbClr val="FFC000"/>
          </a:solidFill>
        </p:spPr>
        <p:txBody>
          <a:bodyPr>
            <a:noAutofit/>
          </a:bodyPr>
          <a:lstStyle/>
          <a:p>
            <a:pPr algn="ctr">
              <a:defRPr/>
            </a:pPr>
            <a:r>
              <a:rPr lang="en-US" sz="3200" b="1" dirty="0">
                <a:solidFill>
                  <a:srgbClr val="0070C0"/>
                </a:solidFill>
                <a:effectLst>
                  <a:outerShdw blurRad="38100" dist="38100" dir="2700000" algn="tl">
                    <a:srgbClr val="000000">
                      <a:alpha val="43137"/>
                    </a:srgbClr>
                  </a:outerShdw>
                </a:effectLst>
                <a:latin typeface="Algerian" pitchFamily="82" charset="0"/>
                <a:ea typeface="Verdana" pitchFamily="34" charset="0"/>
                <a:cs typeface="Verdana" pitchFamily="34" charset="0"/>
              </a:rPr>
              <a:t>CLOUD Resource Management Planning for Employment of Repair </a:t>
            </a:r>
            <a:r>
              <a:rPr lang="en-US" sz="3200" b="1" dirty="0" smtClean="0">
                <a:solidFill>
                  <a:srgbClr val="0070C0"/>
                </a:solidFill>
                <a:effectLst>
                  <a:outerShdw blurRad="38100" dist="38100" dir="2700000" algn="tl">
                    <a:srgbClr val="000000">
                      <a:alpha val="43137"/>
                    </a:srgbClr>
                  </a:outerShdw>
                </a:effectLst>
                <a:latin typeface="Algerian" pitchFamily="82" charset="0"/>
                <a:ea typeface="Verdana" pitchFamily="34" charset="0"/>
                <a:cs typeface="Verdana" pitchFamily="34" charset="0"/>
              </a:rPr>
              <a:t>Crews (cont’d)</a:t>
            </a:r>
            <a:endParaRPr lang="en-US" sz="3200" dirty="0">
              <a:solidFill>
                <a:srgbClr val="0070C0"/>
              </a:solidFill>
              <a:latin typeface="Algerian" pitchFamily="82" charset="0"/>
            </a:endParaRPr>
          </a:p>
        </p:txBody>
      </p:sp>
      <p:pic>
        <p:nvPicPr>
          <p:cNvPr id="4" name="Content Placeholder 3"/>
          <p:cNvPicPr>
            <a:picLocks noGrp="1"/>
          </p:cNvPicPr>
          <p:nvPr>
            <p:ph idx="1"/>
          </p:nvPr>
        </p:nvPicPr>
        <p:blipFill>
          <a:blip r:embed="rId2" cstate="print"/>
          <a:srcRect/>
          <a:stretch>
            <a:fillRect/>
          </a:stretch>
        </p:blipFill>
        <p:spPr>
          <a:xfrm>
            <a:off x="1042988" y="1527175"/>
            <a:ext cx="6867525" cy="4572000"/>
          </a:xfrm>
          <a:ln w="19050">
            <a:solidFill>
              <a:schemeClr val="accent5">
                <a:lumMod val="75000"/>
              </a:schemeClr>
            </a:solidFill>
          </a:ln>
        </p:spPr>
      </p:pic>
      <p:sp>
        <p:nvSpPr>
          <p:cNvPr id="3" name="Slide Number Placeholder 2"/>
          <p:cNvSpPr>
            <a:spLocks noGrp="1"/>
          </p:cNvSpPr>
          <p:nvPr>
            <p:ph type="sldNum" sz="quarter" idx="12"/>
          </p:nvPr>
        </p:nvSpPr>
        <p:spPr/>
        <p:txBody>
          <a:bodyPr/>
          <a:lstStyle/>
          <a:p>
            <a:pPr>
              <a:defRPr/>
            </a:pPr>
            <a:fld id="{3732E4BE-DA6D-4C55-A426-742102D967F7}" type="slidenum">
              <a:rPr lang="en-IN" smtClean="0"/>
              <a:pPr>
                <a:defRPr/>
              </a:pPr>
              <a:t>44</a:t>
            </a:fld>
            <a:endParaRPr lang="en-IN"/>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825" y="404664"/>
            <a:ext cx="8534400" cy="792088"/>
          </a:xfrm>
          <a:solidFill>
            <a:srgbClr val="FFC000"/>
          </a:solidFill>
        </p:spPr>
        <p:txBody>
          <a:bodyPr>
            <a:noAutofit/>
          </a:bodyPr>
          <a:lstStyle/>
          <a:p>
            <a:pPr algn="ctr">
              <a:defRPr/>
            </a:pPr>
            <a:r>
              <a:rPr lang="en-US" sz="2800" b="1" dirty="0">
                <a:solidFill>
                  <a:srgbClr val="0070C0"/>
                </a:solidFill>
                <a:effectLst>
                  <a:outerShdw blurRad="38100" dist="38100" dir="2700000" algn="tl">
                    <a:srgbClr val="000000">
                      <a:alpha val="43137"/>
                    </a:srgbClr>
                  </a:outerShdw>
                </a:effectLst>
                <a:latin typeface="Algerian" pitchFamily="82" charset="0"/>
                <a:ea typeface="Verdana" pitchFamily="34" charset="0"/>
                <a:cs typeface="Verdana" pitchFamily="34" charset="0"/>
              </a:rPr>
              <a:t>CLOUD Resource Management Planning for Employment of Repair Crews (cont’d)</a:t>
            </a:r>
            <a:endParaRPr lang="en-US" sz="2800" dirty="0">
              <a:solidFill>
                <a:srgbClr val="0070C0"/>
              </a:solidFill>
              <a:latin typeface="Algerian" pitchFamily="82" charset="0"/>
            </a:endParaRPr>
          </a:p>
        </p:txBody>
      </p:sp>
      <p:sp>
        <p:nvSpPr>
          <p:cNvPr id="53251" name="Content Placeholder 2"/>
          <p:cNvSpPr>
            <a:spLocks noGrp="1"/>
          </p:cNvSpPr>
          <p:nvPr>
            <p:ph idx="1"/>
          </p:nvPr>
        </p:nvSpPr>
        <p:spPr>
          <a:xfrm>
            <a:off x="457200" y="1268760"/>
            <a:ext cx="8229600" cy="5208240"/>
          </a:xfrm>
        </p:spPr>
        <p:txBody>
          <a:bodyPr/>
          <a:lstStyle/>
          <a:p>
            <a:pPr marL="0" indent="0">
              <a:buFont typeface="Wingdings 2" pitchFamily="18" charset="2"/>
              <a:buNone/>
            </a:pPr>
            <a:r>
              <a:rPr lang="en-US" sz="2000" dirty="0" smtClean="0">
                <a:latin typeface="Calibri" pitchFamily="34" charset="0"/>
              </a:rPr>
              <a:t>The Figure below depicts the triplet of operating modes where additionally waiting time is now a stark reality due to imperfect, i.e. less than initially installed number of repair crews, implying one crew per installed cloud unit.</a:t>
            </a:r>
          </a:p>
          <a:p>
            <a:pPr marL="0" indent="0">
              <a:buFont typeface="Wingdings 2" pitchFamily="18" charset="2"/>
              <a:buNone/>
            </a:pPr>
            <a:endParaRPr lang="en-US" dirty="0" smtClean="0"/>
          </a:p>
        </p:txBody>
      </p:sp>
      <p:pic>
        <p:nvPicPr>
          <p:cNvPr id="4" name="Picture 3"/>
          <p:cNvPicPr/>
          <p:nvPr/>
        </p:nvPicPr>
        <p:blipFill>
          <a:blip r:embed="rId2" cstate="print"/>
          <a:srcRect/>
          <a:stretch>
            <a:fillRect/>
          </a:stretch>
        </p:blipFill>
        <p:spPr bwMode="auto">
          <a:xfrm>
            <a:off x="772810" y="2492896"/>
            <a:ext cx="7416800" cy="3528492"/>
          </a:xfrm>
          <a:prstGeom prst="rect">
            <a:avLst/>
          </a:prstGeom>
          <a:noFill/>
          <a:ln w="19050">
            <a:solidFill>
              <a:schemeClr val="accent5">
                <a:lumMod val="75000"/>
              </a:schemeClr>
            </a:solidFill>
          </a:ln>
        </p:spPr>
      </p:pic>
      <p:sp>
        <p:nvSpPr>
          <p:cNvPr id="3" name="Slide Number Placeholder 2"/>
          <p:cNvSpPr>
            <a:spLocks noGrp="1"/>
          </p:cNvSpPr>
          <p:nvPr>
            <p:ph type="sldNum" sz="quarter" idx="12"/>
          </p:nvPr>
        </p:nvSpPr>
        <p:spPr/>
        <p:txBody>
          <a:bodyPr/>
          <a:lstStyle/>
          <a:p>
            <a:pPr>
              <a:defRPr/>
            </a:pPr>
            <a:fld id="{3732E4BE-DA6D-4C55-A426-742102D967F7}" type="slidenum">
              <a:rPr lang="en-IN" smtClean="0"/>
              <a:pPr>
                <a:defRPr/>
              </a:pPr>
              <a:t>45</a:t>
            </a:fld>
            <a:endParaRPr lang="en-IN"/>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404664"/>
            <a:ext cx="8534400" cy="1296144"/>
          </a:xfrm>
          <a:solidFill>
            <a:schemeClr val="tx2"/>
          </a:solidFill>
        </p:spPr>
        <p:txBody>
          <a:bodyPr>
            <a:normAutofit fontScale="90000"/>
          </a:bodyPr>
          <a:lstStyle/>
          <a:p>
            <a:pPr algn="ctr"/>
            <a:r>
              <a:rPr lang="en-US" sz="2400" b="1" dirty="0" smtClean="0">
                <a:latin typeface="Algerian" pitchFamily="82" charset="0"/>
              </a:rPr>
              <a:t/>
            </a:r>
            <a:br>
              <a:rPr lang="en-US" sz="2400" b="1" dirty="0" smtClean="0">
                <a:latin typeface="Algerian" pitchFamily="82" charset="0"/>
              </a:rPr>
            </a:br>
            <a:r>
              <a:rPr lang="en-US" sz="2400" b="1" dirty="0" smtClean="0">
                <a:latin typeface="Algerian" pitchFamily="82" charset="0"/>
              </a:rPr>
              <a:t/>
            </a:r>
            <a:br>
              <a:rPr lang="en-US" sz="2400" b="1" dirty="0" smtClean="0">
                <a:latin typeface="Algerian" pitchFamily="82" charset="0"/>
              </a:rPr>
            </a:br>
            <a:r>
              <a:rPr lang="en-US" sz="2400" b="1" dirty="0" smtClean="0">
                <a:latin typeface="Algerian" pitchFamily="82" charset="0"/>
              </a:rPr>
              <a:t/>
            </a:r>
            <a:br>
              <a:rPr lang="en-US" sz="2400" b="1" dirty="0" smtClean="0">
                <a:latin typeface="Algerian" pitchFamily="82" charset="0"/>
              </a:rPr>
            </a:br>
            <a:r>
              <a:rPr lang="en-US" sz="3100" b="1" dirty="0" smtClean="0">
                <a:solidFill>
                  <a:srgbClr val="0070C0"/>
                </a:solidFill>
                <a:latin typeface="Algerian" pitchFamily="82" charset="0"/>
              </a:rPr>
              <a:t>CLOUD Resource Management:</a:t>
            </a:r>
            <a:br>
              <a:rPr lang="en-US" sz="3100" b="1" dirty="0" smtClean="0">
                <a:solidFill>
                  <a:srgbClr val="0070C0"/>
                </a:solidFill>
                <a:latin typeface="Algerian" pitchFamily="82" charset="0"/>
              </a:rPr>
            </a:br>
            <a:r>
              <a:rPr lang="en-US" sz="3100" b="1" dirty="0" smtClean="0">
                <a:solidFill>
                  <a:srgbClr val="0070C0"/>
                </a:solidFill>
                <a:latin typeface="Algerian" pitchFamily="82" charset="0"/>
              </a:rPr>
              <a:t> Planning by Deployment of Production Servers</a:t>
            </a:r>
            <a:r>
              <a:rPr lang="en-US" sz="3100" b="1" dirty="0" smtClean="0">
                <a:solidFill>
                  <a:srgbClr val="0070C0"/>
                </a:solidFill>
              </a:rPr>
              <a:t/>
            </a:r>
            <a:br>
              <a:rPr lang="en-US" sz="3100" b="1" dirty="0" smtClean="0">
                <a:solidFill>
                  <a:srgbClr val="0070C0"/>
                </a:solidFill>
              </a:rPr>
            </a:br>
            <a:endParaRPr lang="en-US" sz="3100" dirty="0">
              <a:solidFill>
                <a:srgbClr val="0070C0"/>
              </a:solidFill>
            </a:endParaRPr>
          </a:p>
        </p:txBody>
      </p:sp>
      <p:sp>
        <p:nvSpPr>
          <p:cNvPr id="3" name="Content Placeholder 2"/>
          <p:cNvSpPr>
            <a:spLocks noGrp="1"/>
          </p:cNvSpPr>
          <p:nvPr>
            <p:ph idx="1"/>
          </p:nvPr>
        </p:nvSpPr>
        <p:spPr>
          <a:xfrm>
            <a:off x="457200" y="1988840"/>
            <a:ext cx="8229600" cy="4488160"/>
          </a:xfrm>
        </p:spPr>
        <p:txBody>
          <a:bodyPr/>
          <a:lstStyle/>
          <a:p>
            <a:pPr algn="just">
              <a:buClrTx/>
              <a:buFont typeface="Wingdings" pitchFamily="2" charset="2"/>
              <a:buChar char="ü"/>
            </a:pPr>
            <a:r>
              <a:rPr lang="en-US" sz="2200" dirty="0" smtClean="0">
                <a:latin typeface="Calibri" pitchFamily="34" charset="0"/>
              </a:rPr>
              <a:t>One may want to add or discard certain cyber-servers (or producers in general such as power plants at a power CLOUD scenario) by reorganizing the list of groups’ units. </a:t>
            </a:r>
          </a:p>
          <a:p>
            <a:pPr algn="just">
              <a:buClrTx/>
              <a:buFont typeface="Wingdings" pitchFamily="2" charset="2"/>
              <a:buChar char="ü"/>
            </a:pPr>
            <a:endParaRPr lang="en-US" sz="2200" dirty="0" smtClean="0">
              <a:latin typeface="Calibri" pitchFamily="34" charset="0"/>
            </a:endParaRPr>
          </a:p>
          <a:p>
            <a:pPr algn="just">
              <a:buClrTx/>
              <a:buFont typeface="Wingdings" pitchFamily="2" charset="2"/>
              <a:buChar char="ü"/>
            </a:pPr>
            <a:r>
              <a:rPr lang="en-US" sz="2200" dirty="0" smtClean="0">
                <a:latin typeface="Calibri" pitchFamily="34" charset="0"/>
              </a:rPr>
              <a:t>One can experiment with less or more number of servers at selected capacities to see how reliability may be affected. </a:t>
            </a:r>
          </a:p>
          <a:p>
            <a:pPr algn="just">
              <a:buClrTx/>
              <a:buFont typeface="Wingdings" pitchFamily="2" charset="2"/>
              <a:buChar char="ü"/>
            </a:pPr>
            <a:endParaRPr lang="en-US" sz="2200" dirty="0" smtClean="0">
              <a:latin typeface="Calibri" pitchFamily="34" charset="0"/>
            </a:endParaRPr>
          </a:p>
          <a:p>
            <a:pPr algn="just">
              <a:buClrTx/>
              <a:buFont typeface="Wingdings" pitchFamily="2" charset="2"/>
              <a:buChar char="ü"/>
            </a:pPr>
            <a:r>
              <a:rPr lang="en-US" sz="2200" dirty="0" smtClean="0">
                <a:latin typeface="Calibri" pitchFamily="34" charset="0"/>
              </a:rPr>
              <a:t>Break Even Value indicates the $ amount for one percent gain required to have resulted in neither profit nor loss. This cost-benefit portfolio of Reserve Product Planning analysis will save (+) or lose (-) millions of dollars’ worth for a CLOUD Resource Management. </a:t>
            </a:r>
          </a:p>
          <a:p>
            <a:pPr algn="just">
              <a:buNone/>
            </a:pPr>
            <a:endParaRPr lang="en-US" dirty="0"/>
          </a:p>
        </p:txBody>
      </p:sp>
      <p:sp>
        <p:nvSpPr>
          <p:cNvPr id="4" name="Slide Number Placeholder 3"/>
          <p:cNvSpPr>
            <a:spLocks noGrp="1"/>
          </p:cNvSpPr>
          <p:nvPr>
            <p:ph type="sldNum" sz="quarter" idx="12"/>
          </p:nvPr>
        </p:nvSpPr>
        <p:spPr/>
        <p:txBody>
          <a:bodyPr/>
          <a:lstStyle/>
          <a:p>
            <a:pPr>
              <a:defRPr/>
            </a:pPr>
            <a:fld id="{3732E4BE-DA6D-4C55-A426-742102D967F7}" type="slidenum">
              <a:rPr lang="en-IN" smtClean="0"/>
              <a:pPr>
                <a:defRPr/>
              </a:pPr>
              <a:t>46</a:t>
            </a:fld>
            <a:endParaRPr lang="en-IN"/>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19138" y="549275"/>
            <a:ext cx="7885310" cy="935038"/>
          </a:xfrm>
        </p:spPr>
        <p:txBody>
          <a:bodyPr>
            <a:normAutofit fontScale="90000"/>
          </a:bodyPr>
          <a:lstStyle/>
          <a:p>
            <a:pPr algn="just"/>
            <a:r>
              <a:rPr lang="en-US" sz="2000" dirty="0" smtClean="0">
                <a:solidFill>
                  <a:schemeClr val="accent3">
                    <a:lumMod val="50000"/>
                  </a:schemeClr>
                </a:solidFill>
                <a:latin typeface="Calibri" pitchFamily="34" charset="0"/>
              </a:rPr>
              <a:t>The LOLP value displayed is truncated to round off after four digits following the decimal; this is why hand calculations and software outcomes may vary slightly, also due to #simulation runs. Note, 0.0276 x 100% x 1,268,934 (Break Even) = 3,502,257.8(~same as investment dollars). </a:t>
            </a:r>
            <a:endParaRPr lang="en-US" sz="2000" dirty="0">
              <a:solidFill>
                <a:schemeClr val="accent3">
                  <a:lumMod val="50000"/>
                </a:schemeClr>
              </a:solidFill>
              <a:latin typeface="Calibri" pitchFamily="34" charset="0"/>
            </a:endParaRPr>
          </a:p>
        </p:txBody>
      </p:sp>
      <p:pic>
        <p:nvPicPr>
          <p:cNvPr id="4" name="Content Placeholder 3"/>
          <p:cNvPicPr>
            <a:picLocks noGrp="1"/>
          </p:cNvPicPr>
          <p:nvPr>
            <p:ph sz="quarter" idx="4294967295"/>
          </p:nvPr>
        </p:nvPicPr>
        <p:blipFill>
          <a:blip r:embed="rId2" cstate="print"/>
          <a:srcRect/>
          <a:stretch>
            <a:fillRect/>
          </a:stretch>
        </p:blipFill>
        <p:spPr bwMode="auto">
          <a:xfrm>
            <a:off x="755576" y="1544638"/>
            <a:ext cx="7848872" cy="4621212"/>
          </a:xfrm>
          <a:prstGeom prst="rect">
            <a:avLst/>
          </a:prstGeom>
          <a:noFill/>
          <a:ln w="19050">
            <a:solidFill>
              <a:schemeClr val="accent5">
                <a:lumMod val="75000"/>
              </a:schemeClr>
            </a:solidFill>
            <a:miter lim="800000"/>
            <a:headEnd/>
            <a:tailEnd/>
          </a:ln>
        </p:spPr>
      </p:pic>
      <p:sp>
        <p:nvSpPr>
          <p:cNvPr id="3" name="Slide Number Placeholder 2"/>
          <p:cNvSpPr>
            <a:spLocks noGrp="1"/>
          </p:cNvSpPr>
          <p:nvPr>
            <p:ph type="sldNum" sz="quarter" idx="12"/>
          </p:nvPr>
        </p:nvSpPr>
        <p:spPr/>
        <p:txBody>
          <a:bodyPr/>
          <a:lstStyle/>
          <a:p>
            <a:pPr>
              <a:defRPr/>
            </a:pPr>
            <a:fld id="{6AD7DD8D-8501-408D-BC9E-A4B7E29325E6}" type="slidenum">
              <a:rPr lang="en-IN" smtClean="0"/>
              <a:pPr>
                <a:defRPr/>
              </a:pPr>
              <a:t>47</a:t>
            </a:fld>
            <a:endParaRPr lang="en-IN"/>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60649"/>
            <a:ext cx="8210550" cy="1296143"/>
          </a:xfrm>
        </p:spPr>
        <p:txBody>
          <a:bodyPr>
            <a:normAutofit fontScale="90000"/>
          </a:bodyPr>
          <a:lstStyle/>
          <a:p>
            <a:pPr algn="just"/>
            <a:r>
              <a:rPr lang="en-US" sz="2000" dirty="0" smtClean="0">
                <a:solidFill>
                  <a:schemeClr val="accent3">
                    <a:lumMod val="50000"/>
                  </a:schemeClr>
                </a:solidFill>
                <a:latin typeface="Calibri" pitchFamily="34" charset="0"/>
              </a:rPr>
              <a:t>    </a:t>
            </a:r>
            <a:br>
              <a:rPr lang="en-US" sz="2000" dirty="0" smtClean="0">
                <a:solidFill>
                  <a:schemeClr val="accent3">
                    <a:lumMod val="50000"/>
                  </a:schemeClr>
                </a:solidFill>
                <a:latin typeface="Calibri" pitchFamily="34" charset="0"/>
              </a:rPr>
            </a:br>
            <a:r>
              <a:rPr lang="en-US" sz="2000" dirty="0" smtClean="0">
                <a:solidFill>
                  <a:schemeClr val="accent3">
                    <a:lumMod val="50000"/>
                  </a:schemeClr>
                </a:solidFill>
                <a:latin typeface="Calibri" pitchFamily="34" charset="0"/>
              </a:rPr>
              <a:t/>
            </a:r>
            <a:br>
              <a:rPr lang="en-US" sz="2000" dirty="0" smtClean="0">
                <a:solidFill>
                  <a:schemeClr val="accent3">
                    <a:lumMod val="50000"/>
                  </a:schemeClr>
                </a:solidFill>
                <a:latin typeface="Calibri" pitchFamily="34" charset="0"/>
              </a:rPr>
            </a:br>
            <a:r>
              <a:rPr lang="en-US" sz="2000" dirty="0" smtClean="0">
                <a:solidFill>
                  <a:schemeClr val="accent3">
                    <a:lumMod val="50000"/>
                  </a:schemeClr>
                </a:solidFill>
                <a:latin typeface="Calibri" pitchFamily="34" charset="0"/>
              </a:rPr>
              <a:t>“∆LOLP = 0.0276” is the decrease in LOLP value. This denotes: 0.0276 x100% x $1.25M = 3,450,000 gain. Result: 3,450,000 – $3,500,000 = ~ $50,000 (loss, approximately). </a:t>
            </a:r>
            <a:r>
              <a:rPr lang="en-US" sz="2200" dirty="0" smtClean="0">
                <a:solidFill>
                  <a:schemeClr val="accent3">
                    <a:lumMod val="50000"/>
                  </a:schemeClr>
                </a:solidFill>
                <a:latin typeface="Calibri" pitchFamily="34" charset="0"/>
              </a:rPr>
              <a:t>Figure above indicates -$52,226.03 with pennies to be exact as the final solution.                               </a:t>
            </a:r>
            <a:r>
              <a:rPr lang="en-US" sz="2200" dirty="0" smtClean="0">
                <a:solidFill>
                  <a:schemeClr val="bg1"/>
                </a:solidFill>
                <a:latin typeface="Calibri" pitchFamily="34" charset="0"/>
              </a:rPr>
              <a:t>.</a:t>
            </a:r>
            <a:r>
              <a:rPr lang="en-US" sz="3600" dirty="0" smtClean="0">
                <a:solidFill>
                  <a:schemeClr val="bg1"/>
                </a:solidFill>
                <a:latin typeface="Calibri" pitchFamily="34" charset="0"/>
              </a:rPr>
              <a:t/>
            </a:r>
            <a:br>
              <a:rPr lang="en-US" sz="3600" dirty="0" smtClean="0">
                <a:solidFill>
                  <a:schemeClr val="bg1"/>
                </a:solidFill>
                <a:latin typeface="Calibri" pitchFamily="34" charset="0"/>
              </a:rPr>
            </a:br>
            <a:endParaRPr lang="en-US" sz="3600" dirty="0">
              <a:solidFill>
                <a:schemeClr val="bg1"/>
              </a:solidFill>
              <a:latin typeface="Calibri" pitchFamily="34" charset="0"/>
            </a:endParaRPr>
          </a:p>
        </p:txBody>
      </p:sp>
      <p:pic>
        <p:nvPicPr>
          <p:cNvPr id="4" name="Content Placeholder 3"/>
          <p:cNvPicPr>
            <a:picLocks noGrp="1"/>
          </p:cNvPicPr>
          <p:nvPr>
            <p:ph sz="quarter" idx="4294967295"/>
          </p:nvPr>
        </p:nvPicPr>
        <p:blipFill>
          <a:blip r:embed="rId2" cstate="print"/>
          <a:srcRect/>
          <a:stretch>
            <a:fillRect/>
          </a:stretch>
        </p:blipFill>
        <p:spPr bwMode="auto">
          <a:xfrm>
            <a:off x="539552" y="1700807"/>
            <a:ext cx="8064896" cy="4536505"/>
          </a:xfrm>
          <a:prstGeom prst="rect">
            <a:avLst/>
          </a:prstGeom>
          <a:noFill/>
          <a:ln w="19050">
            <a:solidFill>
              <a:schemeClr val="accent5">
                <a:lumMod val="75000"/>
              </a:schemeClr>
            </a:solidFill>
            <a:miter lim="800000"/>
            <a:headEnd/>
            <a:tailEnd/>
          </a:ln>
        </p:spPr>
      </p:pic>
      <p:sp>
        <p:nvSpPr>
          <p:cNvPr id="3" name="Slide Number Placeholder 2"/>
          <p:cNvSpPr>
            <a:spLocks noGrp="1"/>
          </p:cNvSpPr>
          <p:nvPr>
            <p:ph type="sldNum" sz="quarter" idx="12"/>
          </p:nvPr>
        </p:nvSpPr>
        <p:spPr/>
        <p:txBody>
          <a:bodyPr/>
          <a:lstStyle/>
          <a:p>
            <a:pPr>
              <a:defRPr/>
            </a:pPr>
            <a:fld id="{6AD7DD8D-8501-408D-BC9E-A4B7E29325E6}" type="slidenum">
              <a:rPr lang="en-IN" smtClean="0"/>
              <a:pPr>
                <a:defRPr/>
              </a:pPr>
              <a:t>48</a:t>
            </a:fld>
            <a:endParaRPr lang="en-IN"/>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3" y="116632"/>
            <a:ext cx="8856984" cy="6366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6AD7DD8D-8501-408D-BC9E-A4B7E29325E6}" type="slidenum">
              <a:rPr lang="en-IN" smtClean="0"/>
              <a:pPr>
                <a:defRPr/>
              </a:pPr>
              <a:t>49</a:t>
            </a:fld>
            <a:endParaRPr lang="en-IN"/>
          </a:p>
        </p:txBody>
      </p:sp>
    </p:spTree>
    <p:extLst>
      <p:ext uri="{BB962C8B-B14F-4D97-AF65-F5344CB8AC3E}">
        <p14:creationId xmlns:p14="http://schemas.microsoft.com/office/powerpoint/2010/main" val="1182328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23528" y="404664"/>
            <a:ext cx="8512175" cy="655067"/>
          </a:xfrm>
        </p:spPr>
        <p:txBody>
          <a:bodyPr>
            <a:normAutofit fontScale="90000"/>
          </a:bodyPr>
          <a:lstStyle/>
          <a:p>
            <a:pPr algn="ctr" eaLnBrk="1" fontAlgn="auto" hangingPunct="1">
              <a:spcAft>
                <a:spcPts val="0"/>
              </a:spcAft>
              <a:defRPr/>
            </a:pPr>
            <a:r>
              <a:rPr lang="en-IN" sz="2400" b="1" dirty="0" smtClean="0">
                <a:solidFill>
                  <a:srgbClr val="002060"/>
                </a:solidFill>
                <a:latin typeface="Algerian" pitchFamily="82" charset="0"/>
                <a:ea typeface="Verdana" pitchFamily="34" charset="0"/>
                <a:cs typeface="Verdana" pitchFamily="34" charset="0"/>
              </a:rPr>
              <a:t/>
            </a:r>
            <a:br>
              <a:rPr lang="en-IN" sz="2400" b="1" dirty="0" smtClean="0">
                <a:solidFill>
                  <a:srgbClr val="002060"/>
                </a:solidFill>
                <a:latin typeface="Algerian" pitchFamily="82" charset="0"/>
                <a:ea typeface="Verdana" pitchFamily="34" charset="0"/>
                <a:cs typeface="Verdana" pitchFamily="34" charset="0"/>
              </a:rPr>
            </a:br>
            <a:r>
              <a:rPr lang="en-IN" sz="2700" b="1" dirty="0" smtClean="0">
                <a:solidFill>
                  <a:srgbClr val="0070C0"/>
                </a:solidFill>
                <a:effectLst>
                  <a:outerShdw blurRad="38100" dist="38100" dir="2700000" algn="tl">
                    <a:srgbClr val="000000">
                      <a:alpha val="43137"/>
                    </a:srgbClr>
                  </a:outerShdw>
                </a:effectLst>
                <a:latin typeface="Algerian" pitchFamily="82" charset="0"/>
                <a:ea typeface="Verdana" pitchFamily="34" charset="0"/>
                <a:cs typeface="Verdana" pitchFamily="34" charset="0"/>
              </a:rPr>
              <a:t>summary of approach</a:t>
            </a:r>
            <a:endParaRPr lang="en-IN" sz="2700" dirty="0" smtClean="0">
              <a:solidFill>
                <a:srgbClr val="0070C0"/>
              </a:solidFill>
              <a:effectLst>
                <a:outerShdw blurRad="38100" dist="38100" dir="2700000" algn="tl">
                  <a:srgbClr val="000000">
                    <a:alpha val="43137"/>
                  </a:srgbClr>
                </a:outerShdw>
              </a:effectLst>
              <a:latin typeface="Algerian" pitchFamily="82" charset="0"/>
              <a:ea typeface="Verdana" pitchFamily="34" charset="0"/>
              <a:cs typeface="Verdana" pitchFamily="34" charset="0"/>
            </a:endParaRPr>
          </a:p>
        </p:txBody>
      </p:sp>
      <p:sp>
        <p:nvSpPr>
          <p:cNvPr id="24579" name="Content Placeholder 2"/>
          <p:cNvSpPr>
            <a:spLocks noGrp="1"/>
          </p:cNvSpPr>
          <p:nvPr>
            <p:ph idx="1"/>
          </p:nvPr>
        </p:nvSpPr>
        <p:spPr>
          <a:xfrm>
            <a:off x="468313" y="1557338"/>
            <a:ext cx="8207375" cy="4608512"/>
          </a:xfrm>
        </p:spPr>
        <p:txBody>
          <a:bodyPr/>
          <a:lstStyle/>
          <a:p>
            <a:pPr marL="514350" indent="-514350" algn="just" eaLnBrk="1" hangingPunct="1">
              <a:buClrTx/>
              <a:buFont typeface="Wingdings" pitchFamily="2" charset="2"/>
              <a:buChar char="ü"/>
            </a:pPr>
            <a:r>
              <a:rPr lang="en-US" sz="2000" dirty="0" smtClean="0">
                <a:latin typeface="Calibri" pitchFamily="34" charset="0"/>
              </a:rPr>
              <a:t>To study and mimic  the chronological events using the  analytical discrete-event simulation (DES) techniques so as to estimate the widely used operational system Loss of Service  index, (</a:t>
            </a:r>
            <a:r>
              <a:rPr lang="en-US" sz="2000" dirty="0" err="1" smtClean="0">
                <a:latin typeface="Calibri" pitchFamily="34" charset="0"/>
              </a:rPr>
              <a:t>LoS</a:t>
            </a:r>
            <a:r>
              <a:rPr lang="en-US" sz="2000" dirty="0" smtClean="0">
                <a:latin typeface="Calibri" pitchFamily="34" charset="0"/>
              </a:rPr>
              <a:t>) for Cloud systems (Physical and Social CLOUD) in general. This will be executed both with non-stochastic and stochastic modeling and simulation of CLOUD Computing.</a:t>
            </a:r>
          </a:p>
          <a:p>
            <a:pPr marL="514350" indent="-514350" algn="just" eaLnBrk="1" hangingPunct="1">
              <a:buClrTx/>
              <a:buFont typeface="Wingdings" pitchFamily="2" charset="2"/>
              <a:buChar char="ü"/>
            </a:pPr>
            <a:endParaRPr lang="en-US" sz="2000" dirty="0" smtClean="0">
              <a:latin typeface="Calibri" pitchFamily="34" charset="0"/>
            </a:endParaRPr>
          </a:p>
          <a:p>
            <a:pPr marL="514350" indent="-514350" algn="just" eaLnBrk="1" hangingPunct="1">
              <a:buClrTx/>
              <a:buFont typeface="Wingdings" pitchFamily="2" charset="2"/>
              <a:buChar char="ü"/>
            </a:pPr>
            <a:r>
              <a:rPr lang="en-US" sz="2000" dirty="0" smtClean="0">
                <a:latin typeface="Calibri" pitchFamily="34" charset="0"/>
              </a:rPr>
              <a:t>Although the conventional reliability indices such as Loss of Load Probability (</a:t>
            </a:r>
            <a:r>
              <a:rPr lang="en-US" sz="2000" dirty="0" err="1" smtClean="0">
                <a:latin typeface="Calibri" pitchFamily="34" charset="0"/>
              </a:rPr>
              <a:t>LoLP</a:t>
            </a:r>
            <a:r>
              <a:rPr lang="en-US" sz="2000" dirty="0" smtClean="0">
                <a:latin typeface="Calibri" pitchFamily="34" charset="0"/>
              </a:rPr>
              <a:t>) and Loss of Load Expected (</a:t>
            </a:r>
            <a:r>
              <a:rPr lang="en-US" sz="2000" dirty="0" err="1" smtClean="0">
                <a:latin typeface="Calibri" pitchFamily="34" charset="0"/>
              </a:rPr>
              <a:t>LoLE</a:t>
            </a:r>
            <a:r>
              <a:rPr lang="en-US" sz="2000" dirty="0" smtClean="0">
                <a:latin typeface="Calibri" pitchFamily="34" charset="0"/>
              </a:rPr>
              <a:t>) through deterministic methods such as frequency-duration technique provide some useful averaging information; it is very important that simulation </a:t>
            </a:r>
            <a:r>
              <a:rPr lang="en-US" sz="2000" dirty="0">
                <a:latin typeface="Calibri" pitchFamily="34" charset="0"/>
              </a:rPr>
              <a:t>t</a:t>
            </a:r>
            <a:r>
              <a:rPr lang="en-US" sz="2000" dirty="0" smtClean="0">
                <a:latin typeface="Calibri" pitchFamily="34" charset="0"/>
              </a:rPr>
              <a:t>echniques be applied for small and large cloud systems where analytical solutions are not feasible.</a:t>
            </a:r>
            <a:endParaRPr lang="en-IN" sz="1900" dirty="0" smtClean="0">
              <a:latin typeface="Calibri" pitchFamily="34" charset="0"/>
              <a:ea typeface="Verdana" pitchFamily="34" charset="0"/>
              <a:cs typeface="Verdana" pitchFamily="34" charset="0"/>
            </a:endParaRPr>
          </a:p>
        </p:txBody>
      </p:sp>
      <p:sp>
        <p:nvSpPr>
          <p:cNvPr id="2" name="Slide Number Placeholder 1"/>
          <p:cNvSpPr>
            <a:spLocks noGrp="1"/>
          </p:cNvSpPr>
          <p:nvPr>
            <p:ph type="sldNum" sz="quarter" idx="12"/>
          </p:nvPr>
        </p:nvSpPr>
        <p:spPr/>
        <p:txBody>
          <a:bodyPr/>
          <a:lstStyle/>
          <a:p>
            <a:pPr>
              <a:defRPr/>
            </a:pPr>
            <a:fld id="{3732E4BE-DA6D-4C55-A426-742102D967F7}" type="slidenum">
              <a:rPr lang="en-IN" smtClean="0"/>
              <a:pPr>
                <a:defRPr/>
              </a:pPr>
              <a:t>5</a:t>
            </a:fld>
            <a:endParaRPr lang="en-IN"/>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6AD7DD8D-8501-408D-BC9E-A4B7E29325E6}" type="slidenum">
              <a:rPr lang="en-IN" smtClean="0"/>
              <a:pPr>
                <a:defRPr/>
              </a:pPr>
              <a:t>50</a:t>
            </a:fld>
            <a:endParaRPr lang="en-IN"/>
          </a:p>
        </p:txBody>
      </p:sp>
      <p:pic>
        <p:nvPicPr>
          <p:cNvPr id="102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832" y="2358008"/>
            <a:ext cx="3528392" cy="2286000"/>
          </a:xfrm>
          <a:prstGeom prst="rect">
            <a:avLst/>
          </a:prstGeom>
          <a:noFill/>
          <a:extLst>
            <a:ext uri="{909E8E84-426E-40DD-AFC4-6F175D3DCCD1}">
              <a14:hiddenFill xmlns:a14="http://schemas.microsoft.com/office/drawing/2010/main">
                <a:solidFill>
                  <a:srgbClr val="FFFFFF"/>
                </a:solidFill>
              </a14:hiddenFill>
            </a:ext>
          </a:extLst>
        </p:spPr>
      </p:pic>
      <p:pic>
        <p:nvPicPr>
          <p:cNvPr id="1025" name="Picture 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104" y="2445334"/>
            <a:ext cx="3430490" cy="214312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4"/>
          <p:cNvSpPr>
            <a:spLocks noChangeArrowheads="1"/>
          </p:cNvSpPr>
          <p:nvPr/>
        </p:nvSpPr>
        <p:spPr bwMode="auto">
          <a:xfrm>
            <a:off x="228600" y="2743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
          <p:cNvSpPr/>
          <p:nvPr/>
        </p:nvSpPr>
        <p:spPr>
          <a:xfrm>
            <a:off x="539552" y="620688"/>
            <a:ext cx="7992888" cy="1785104"/>
          </a:xfrm>
          <a:prstGeom prst="rect">
            <a:avLst/>
          </a:prstGeom>
        </p:spPr>
        <p:txBody>
          <a:bodyPr wrap="square">
            <a:spAutoFit/>
          </a:bodyPr>
          <a:lstStyle/>
          <a:p>
            <a:pPr lvl="0"/>
            <a:r>
              <a:rPr lang="en-US" altLang="en-US" u="sng" dirty="0">
                <a:latin typeface="Calibri" pitchFamily="34" charset="0"/>
                <a:ea typeface="Calibri" pitchFamily="34" charset="0"/>
                <a:cs typeface="Times New Roman" pitchFamily="18" charset="0"/>
              </a:rPr>
              <a:t>Load Cycle</a:t>
            </a:r>
            <a:r>
              <a:rPr lang="en-US" altLang="en-US" dirty="0">
                <a:latin typeface="Calibri" pitchFamily="34" charset="0"/>
                <a:ea typeface="Calibri" pitchFamily="34" charset="0"/>
                <a:cs typeface="Times New Roman" pitchFamily="18" charset="0"/>
              </a:rPr>
              <a:t> (Unit </a:t>
            </a:r>
            <a:r>
              <a:rPr lang="en-US" altLang="en-US" dirty="0" smtClean="0">
                <a:latin typeface="Calibri" pitchFamily="34" charset="0"/>
                <a:ea typeface="Calibri" pitchFamily="34" charset="0"/>
                <a:cs typeface="Times New Roman" pitchFamily="18" charset="0"/>
              </a:rPr>
              <a:t>Reduction </a:t>
            </a:r>
            <a:r>
              <a:rPr lang="en-US" altLang="en-US" dirty="0">
                <a:latin typeface="Calibri" pitchFamily="34" charset="0"/>
                <a:ea typeface="Calibri" pitchFamily="34" charset="0"/>
                <a:cs typeface="Times New Roman" pitchFamily="18" charset="0"/>
              </a:rPr>
              <a:t>Multiplier=0.5; System </a:t>
            </a:r>
            <a:r>
              <a:rPr lang="en-US" altLang="en-US" dirty="0" smtClean="0">
                <a:latin typeface="Calibri" pitchFamily="34" charset="0"/>
                <a:ea typeface="Calibri" pitchFamily="34" charset="0"/>
                <a:cs typeface="Times New Roman" pitchFamily="18" charset="0"/>
              </a:rPr>
              <a:t>Reduction </a:t>
            </a:r>
            <a:r>
              <a:rPr lang="en-US" altLang="en-US" dirty="0">
                <a:latin typeface="Calibri" pitchFamily="34" charset="0"/>
                <a:ea typeface="Calibri" pitchFamily="34" charset="0"/>
                <a:cs typeface="Times New Roman" pitchFamily="18" charset="0"/>
              </a:rPr>
              <a:t>Multiplier=0.7; Total Reserve </a:t>
            </a:r>
            <a:r>
              <a:rPr lang="en-US" altLang="en-US" dirty="0" err="1" smtClean="0">
                <a:latin typeface="Calibri" pitchFamily="34" charset="0"/>
                <a:ea typeface="Calibri" pitchFamily="34" charset="0"/>
                <a:cs typeface="Times New Roman" pitchFamily="18" charset="0"/>
              </a:rPr>
              <a:t>ReductionMultiplier</a:t>
            </a:r>
            <a:r>
              <a:rPr lang="en-US" altLang="en-US" dirty="0">
                <a:latin typeface="Calibri" pitchFamily="34" charset="0"/>
                <a:ea typeface="Calibri" pitchFamily="34" charset="0"/>
                <a:cs typeface="Times New Roman" pitchFamily="18" charset="0"/>
              </a:rPr>
              <a:t>= 0.2)   and </a:t>
            </a:r>
            <a:r>
              <a:rPr lang="en-US" altLang="en-US" u="sng" dirty="0">
                <a:latin typeface="Calibri" pitchFamily="34" charset="0"/>
                <a:ea typeface="Calibri" pitchFamily="34" charset="0"/>
                <a:cs typeface="Times New Roman" pitchFamily="18" charset="0"/>
              </a:rPr>
              <a:t>Repair Rate</a:t>
            </a:r>
            <a:r>
              <a:rPr lang="en-US" altLang="en-US" dirty="0">
                <a:latin typeface="Calibri" pitchFamily="34" charset="0"/>
                <a:ea typeface="Calibri" pitchFamily="34" charset="0"/>
                <a:cs typeface="Times New Roman" pitchFamily="18" charset="0"/>
              </a:rPr>
              <a:t> (Unit Multiplier=1.5; System Multiplier= 1.3) </a:t>
            </a:r>
            <a:r>
              <a:rPr lang="en-US" altLang="en-US" u="sng" dirty="0" smtClean="0">
                <a:latin typeface="Calibri" pitchFamily="34" charset="0"/>
                <a:ea typeface="Calibri" pitchFamily="34" charset="0"/>
                <a:cs typeface="Times New Roman" pitchFamily="18" charset="0"/>
              </a:rPr>
              <a:t>Planning</a:t>
            </a:r>
          </a:p>
          <a:p>
            <a:pPr lvl="0"/>
            <a:endParaRPr lang="en-US" altLang="en-US" sz="800" dirty="0">
              <a:latin typeface="Calibri" pitchFamily="34" charset="0"/>
              <a:cs typeface="Times New Roman" pitchFamily="18" charset="0"/>
            </a:endParaRPr>
          </a:p>
          <a:p>
            <a:pPr lvl="0"/>
            <a:endParaRPr lang="en-US" altLang="en-US" sz="800" dirty="0" smtClean="0">
              <a:latin typeface="Calibri" pitchFamily="34" charset="0"/>
              <a:cs typeface="Times New Roman" pitchFamily="18" charset="0"/>
            </a:endParaRPr>
          </a:p>
          <a:p>
            <a:pPr lvl="0"/>
            <a:endParaRPr lang="en-US" altLang="en-US" sz="800" dirty="0">
              <a:latin typeface="Arial" pitchFamily="34" charset="0"/>
              <a:cs typeface="Arial" pitchFamily="34" charset="0"/>
            </a:endParaRPr>
          </a:p>
          <a:p>
            <a:pPr lvl="0" eaLnBrk="0" hangingPunct="0">
              <a:buFontTx/>
              <a:buChar char="•"/>
            </a:pPr>
            <a:r>
              <a:rPr lang="en-US" altLang="en-US" sz="1600" dirty="0">
                <a:latin typeface="Calibri" pitchFamily="34" charset="0"/>
                <a:ea typeface="Calibri" pitchFamily="34" charset="0"/>
                <a:cs typeface="Times New Roman" pitchFamily="18" charset="0"/>
              </a:rPr>
              <a:t>Small Scale Example of 23 Units and 23 hours of a Load Cycle and Repair Rates Optimized : ↓</a:t>
            </a:r>
            <a:endParaRPr lang="en-US" altLang="en-US" sz="800" dirty="0">
              <a:latin typeface="Arial" pitchFamily="34" charset="0"/>
              <a:cs typeface="Arial" pitchFamily="34" charset="0"/>
            </a:endParaRPr>
          </a:p>
          <a:p>
            <a:pPr lvl="0" eaLnBrk="0" hangingPunct="0">
              <a:buFontTx/>
              <a:buChar char="•"/>
            </a:pPr>
            <a:r>
              <a:rPr lang="en-US" altLang="en-US" sz="1600" dirty="0">
                <a:latin typeface="Calibri" pitchFamily="34" charset="0"/>
                <a:ea typeface="Calibri" pitchFamily="34" charset="0"/>
                <a:cs typeface="Times New Roman" pitchFamily="18" charset="0"/>
              </a:rPr>
              <a:t>Large Scale Example  of Load Cycle and Repair Rates Optimized :</a:t>
            </a:r>
            <a:endParaRPr lang="en-US" altLang="en-US" sz="800" dirty="0">
              <a:latin typeface="Arial" pitchFamily="34" charset="0"/>
              <a:cs typeface="Arial" pitchFamily="34" charset="0"/>
            </a:endParaRPr>
          </a:p>
        </p:txBody>
      </p:sp>
      <p:sp>
        <p:nvSpPr>
          <p:cNvPr id="6" name="Rectangle 5"/>
          <p:cNvSpPr/>
          <p:nvPr/>
        </p:nvSpPr>
        <p:spPr>
          <a:xfrm>
            <a:off x="755576" y="5157192"/>
            <a:ext cx="7776864" cy="646331"/>
          </a:xfrm>
          <a:prstGeom prst="rect">
            <a:avLst/>
          </a:prstGeom>
        </p:spPr>
        <p:txBody>
          <a:bodyPr wrap="square">
            <a:spAutoFit/>
          </a:bodyPr>
          <a:lstStyle/>
          <a:p>
            <a:pPr lvl="0"/>
            <a:r>
              <a:rPr lang="en-US" altLang="en-US" dirty="0">
                <a:latin typeface="Calibri" pitchFamily="34" charset="0"/>
                <a:ea typeface="Calibri" pitchFamily="34" charset="0"/>
                <a:cs typeface="Times New Roman" pitchFamily="18" charset="0"/>
              </a:rPr>
              <a:t>A) Small Scale Example of 23 Units and 23 hours of a Load Cycle and Repair Rates Optimized : ↓</a:t>
            </a:r>
            <a:endParaRPr lang="en-US" altLang="en-US" sz="800" dirty="0">
              <a:latin typeface="Arial" pitchFamily="34" charset="0"/>
              <a:cs typeface="Arial" pitchFamily="34" charset="0"/>
            </a:endParaRPr>
          </a:p>
        </p:txBody>
      </p:sp>
    </p:spTree>
    <p:extLst>
      <p:ext uri="{BB962C8B-B14F-4D97-AF65-F5344CB8AC3E}">
        <p14:creationId xmlns:p14="http://schemas.microsoft.com/office/powerpoint/2010/main" val="20827134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6AD7DD8D-8501-408D-BC9E-A4B7E29325E6}" type="slidenum">
              <a:rPr lang="en-IN" smtClean="0"/>
              <a:pPr>
                <a:defRPr/>
              </a:pPr>
              <a:t>51</a:t>
            </a:fld>
            <a:endParaRPr lang="en-IN"/>
          </a:p>
        </p:txBody>
      </p:sp>
      <p:graphicFrame>
        <p:nvGraphicFramePr>
          <p:cNvPr id="3" name="Table 2"/>
          <p:cNvGraphicFramePr>
            <a:graphicFrameLocks noGrp="1"/>
          </p:cNvGraphicFramePr>
          <p:nvPr>
            <p:extLst>
              <p:ext uri="{D42A27DB-BD31-4B8C-83A1-F6EECF244321}">
                <p14:modId xmlns:p14="http://schemas.microsoft.com/office/powerpoint/2010/main" val="4231347795"/>
              </p:ext>
            </p:extLst>
          </p:nvPr>
        </p:nvGraphicFramePr>
        <p:xfrm>
          <a:off x="179512" y="476672"/>
          <a:ext cx="8856984" cy="5646268"/>
        </p:xfrm>
        <a:graphic>
          <a:graphicData uri="http://schemas.openxmlformats.org/drawingml/2006/table">
            <a:tbl>
              <a:tblPr firstRow="1" firstCol="1" bandRow="1">
                <a:tableStyleId>{5C22544A-7EE6-4342-B048-85BDC9FD1C3A}</a:tableStyleId>
              </a:tblPr>
              <a:tblGrid>
                <a:gridCol w="601611"/>
                <a:gridCol w="735663"/>
                <a:gridCol w="3538529"/>
                <a:gridCol w="3981181"/>
              </a:tblGrid>
              <a:tr h="360040">
                <a:tc>
                  <a:txBody>
                    <a:bodyPr/>
                    <a:lstStyle/>
                    <a:p>
                      <a:pPr marL="0" marR="0">
                        <a:lnSpc>
                          <a:spcPct val="115000"/>
                        </a:lnSpc>
                        <a:spcBef>
                          <a:spcPts val="0"/>
                        </a:spcBef>
                        <a:spcAft>
                          <a:spcPts val="0"/>
                        </a:spcAft>
                      </a:pPr>
                      <a:r>
                        <a:rPr lang="en-US" sz="1000" dirty="0">
                          <a:effectLst/>
                        </a:rPr>
                        <a:t>No.</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900">
                          <a:effectLst/>
                        </a:rPr>
                        <a:t>Failure </a:t>
                      </a:r>
                      <a:endParaRPr lang="en-US" sz="1100">
                        <a:effectLst/>
                      </a:endParaRPr>
                    </a:p>
                    <a:p>
                      <a:pPr marL="0" marR="0">
                        <a:lnSpc>
                          <a:spcPct val="115000"/>
                        </a:lnSpc>
                        <a:spcBef>
                          <a:spcPts val="0"/>
                        </a:spcBef>
                        <a:spcAft>
                          <a:spcPts val="1000"/>
                        </a:spcAft>
                      </a:pPr>
                      <a:r>
                        <a:rPr lang="en-US" sz="900">
                          <a:effectLst/>
                        </a:rPr>
                        <a:t>Rate (λ)</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850" dirty="0">
                          <a:effectLst/>
                        </a:rPr>
                        <a:t>         </a:t>
                      </a:r>
                      <a:r>
                        <a:rPr lang="en-US" sz="1000" u="sng" dirty="0">
                          <a:effectLst/>
                        </a:rPr>
                        <a:t>Repair Rate (μ)</a:t>
                      </a:r>
                      <a:r>
                        <a:rPr lang="en-US" sz="1000" dirty="0">
                          <a:effectLst/>
                        </a:rPr>
                        <a:t>              </a:t>
                      </a:r>
                      <a:r>
                        <a:rPr lang="en-US" sz="1000" u="sng" dirty="0">
                          <a:effectLst/>
                        </a:rPr>
                        <a:t>F.O.R=λ/(</a:t>
                      </a:r>
                      <a:r>
                        <a:rPr lang="en-US" sz="1000" u="sng" dirty="0" err="1">
                          <a:effectLst/>
                        </a:rPr>
                        <a:t>λ+μ</a:t>
                      </a:r>
                      <a:r>
                        <a:rPr lang="en-US" sz="1000" u="sng" dirty="0">
                          <a:effectLst/>
                        </a:rPr>
                        <a:t>)</a:t>
                      </a:r>
                      <a:r>
                        <a:rPr lang="en-US" sz="850" dirty="0">
                          <a:effectLst/>
                        </a:rPr>
                        <a:t>                      Given      </a:t>
                      </a:r>
                      <a:r>
                        <a:rPr lang="en-US" sz="850" dirty="0" err="1">
                          <a:effectLst/>
                        </a:rPr>
                        <a:t>EXOpt</a:t>
                      </a:r>
                      <a:r>
                        <a:rPr lang="en-US" sz="850" dirty="0">
                          <a:effectLst/>
                        </a:rPr>
                        <a:t>  </a:t>
                      </a:r>
                      <a:r>
                        <a:rPr lang="en-US" sz="800" dirty="0" err="1">
                          <a:effectLst/>
                        </a:rPr>
                        <a:t>JAVA</a:t>
                      </a:r>
                      <a:r>
                        <a:rPr lang="en-US" sz="850" dirty="0" err="1">
                          <a:effectLst/>
                        </a:rPr>
                        <a:t>Opt</a:t>
                      </a:r>
                      <a:r>
                        <a:rPr lang="en-US" sz="850" dirty="0">
                          <a:effectLst/>
                        </a:rPr>
                        <a:t>   Given </a:t>
                      </a:r>
                      <a:r>
                        <a:rPr lang="en-US" sz="850" dirty="0" err="1">
                          <a:effectLst/>
                        </a:rPr>
                        <a:t>EXOpt</a:t>
                      </a:r>
                      <a:r>
                        <a:rPr lang="en-US" sz="850" dirty="0">
                          <a:effectLst/>
                        </a:rPr>
                        <a:t>  </a:t>
                      </a:r>
                      <a:r>
                        <a:rPr lang="en-US" sz="800" dirty="0" err="1">
                          <a:effectLst/>
                        </a:rPr>
                        <a:t>JAVA</a:t>
                      </a:r>
                      <a:r>
                        <a:rPr lang="en-US" sz="850" dirty="0" err="1">
                          <a:effectLst/>
                        </a:rPr>
                        <a:t>Opt</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850">
                          <a:effectLst/>
                        </a:rPr>
                        <a:t>       </a:t>
                      </a:r>
                      <a:r>
                        <a:rPr lang="en-US" sz="1000" u="sng">
                          <a:effectLst/>
                        </a:rPr>
                        <a:t>Capacity C (G-Byte)</a:t>
                      </a:r>
                      <a:r>
                        <a:rPr lang="en-US" sz="1000">
                          <a:effectLst/>
                        </a:rPr>
                        <a:t>            </a:t>
                      </a:r>
                      <a:r>
                        <a:rPr lang="en-US" sz="1000" u="sng">
                          <a:effectLst/>
                        </a:rPr>
                        <a:t>Load L (G-Byte)</a:t>
                      </a:r>
                      <a:r>
                        <a:rPr lang="en-US" sz="1000">
                          <a:effectLst/>
                        </a:rPr>
                        <a:t>                                             </a:t>
                      </a:r>
                      <a:r>
                        <a:rPr lang="en-US" sz="850">
                          <a:effectLst/>
                        </a:rPr>
                        <a:t>Given   Avail.  EXOpt   </a:t>
                      </a:r>
                      <a:r>
                        <a:rPr lang="en-US" sz="800">
                          <a:effectLst/>
                        </a:rPr>
                        <a:t>JAVA</a:t>
                      </a:r>
                      <a:r>
                        <a:rPr lang="en-US" sz="850">
                          <a:effectLst/>
                        </a:rPr>
                        <a:t>Opt   Given  EXOpt   </a:t>
                      </a:r>
                      <a:r>
                        <a:rPr lang="en-US" sz="800">
                          <a:effectLst/>
                        </a:rPr>
                        <a:t>JAVA</a:t>
                      </a:r>
                      <a:r>
                        <a:rPr lang="en-US" sz="850">
                          <a:effectLst/>
                        </a:rPr>
                        <a:t>Opt    </a:t>
                      </a:r>
                      <a:endParaRPr lang="en-US" sz="1100">
                        <a:effectLst/>
                        <a:latin typeface="Calibri"/>
                        <a:ea typeface="Calibri"/>
                        <a:cs typeface="Times New Roman"/>
                      </a:endParaRPr>
                    </a:p>
                  </a:txBody>
                  <a:tcPr marL="68580" marR="68580" marT="0" marB="0"/>
                </a:tc>
              </a:tr>
              <a:tr h="228390">
                <a:tc>
                  <a:txBody>
                    <a:bodyPr/>
                    <a:lstStyle/>
                    <a:p>
                      <a:pPr marL="0" marR="0" algn="ctr">
                        <a:lnSpc>
                          <a:spcPct val="115000"/>
                        </a:lnSpc>
                        <a:spcBef>
                          <a:spcPts val="0"/>
                        </a:spcBef>
                        <a:spcAft>
                          <a:spcPts val="0"/>
                        </a:spcAft>
                      </a:pPr>
                      <a:r>
                        <a:rPr lang="en-US" sz="1050">
                          <a:effectLst/>
                        </a:rPr>
                        <a:t>01</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50">
                          <a:effectLst/>
                        </a:rPr>
                        <a:t>0.002</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50">
                          <a:effectLst/>
                        </a:rPr>
                        <a:t>0.0068   0.0102  same     0.23   0.16    same</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50">
                          <a:effectLst/>
                        </a:rPr>
                        <a:t>  27    20.86    22.57   same    1000    500     1000</a:t>
                      </a:r>
                      <a:endParaRPr lang="en-US" sz="1100">
                        <a:effectLst/>
                        <a:latin typeface="Calibri"/>
                        <a:ea typeface="Calibri"/>
                        <a:cs typeface="Times New Roman"/>
                      </a:endParaRPr>
                    </a:p>
                  </a:txBody>
                  <a:tcPr marL="68580" marR="68580" marT="0" marB="0"/>
                </a:tc>
              </a:tr>
              <a:tr h="228390">
                <a:tc>
                  <a:txBody>
                    <a:bodyPr/>
                    <a:lstStyle/>
                    <a:p>
                      <a:pPr marL="0" marR="0" algn="ctr">
                        <a:lnSpc>
                          <a:spcPct val="115000"/>
                        </a:lnSpc>
                        <a:spcBef>
                          <a:spcPts val="0"/>
                        </a:spcBef>
                        <a:spcAft>
                          <a:spcPts val="1000"/>
                        </a:spcAft>
                      </a:pPr>
                      <a:r>
                        <a:rPr lang="en-US" sz="1050">
                          <a:effectLst/>
                        </a:rPr>
                        <a:t>02</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0.005</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0.0066   0.0099  same     0.43   0.34    same</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  65    36.98    43.17   same    1000    500     1000</a:t>
                      </a:r>
                      <a:endParaRPr lang="en-US" sz="1100">
                        <a:effectLst/>
                        <a:latin typeface="Calibri"/>
                        <a:ea typeface="Calibri"/>
                        <a:cs typeface="Times New Roman"/>
                      </a:endParaRPr>
                    </a:p>
                  </a:txBody>
                  <a:tcPr marL="68580" marR="68580" marT="0" marB="0"/>
                </a:tc>
              </a:tr>
              <a:tr h="228390">
                <a:tc>
                  <a:txBody>
                    <a:bodyPr/>
                    <a:lstStyle/>
                    <a:p>
                      <a:pPr marL="0" marR="0" algn="ctr">
                        <a:lnSpc>
                          <a:spcPct val="115000"/>
                        </a:lnSpc>
                        <a:spcBef>
                          <a:spcPts val="0"/>
                        </a:spcBef>
                        <a:spcAft>
                          <a:spcPts val="1000"/>
                        </a:spcAft>
                      </a:pPr>
                      <a:r>
                        <a:rPr lang="en-US" sz="1050">
                          <a:effectLst/>
                        </a:rPr>
                        <a:t>03</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0.117</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0.2340   0.3321  0.298    0.33   0.26    0.282</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  47    31.33    34.75   33.75   1000    500     1000</a:t>
                      </a:r>
                      <a:endParaRPr lang="en-US" sz="1100">
                        <a:effectLst/>
                        <a:latin typeface="Calibri"/>
                        <a:ea typeface="Calibri"/>
                        <a:cs typeface="Times New Roman"/>
                      </a:endParaRPr>
                    </a:p>
                  </a:txBody>
                  <a:tcPr marL="68580" marR="68580" marT="0" marB="0"/>
                </a:tc>
              </a:tr>
              <a:tr h="228390">
                <a:tc>
                  <a:txBody>
                    <a:bodyPr/>
                    <a:lstStyle/>
                    <a:p>
                      <a:pPr marL="0" marR="0" algn="ctr">
                        <a:lnSpc>
                          <a:spcPct val="115000"/>
                        </a:lnSpc>
                        <a:spcBef>
                          <a:spcPts val="0"/>
                        </a:spcBef>
                        <a:spcAft>
                          <a:spcPts val="1000"/>
                        </a:spcAft>
                      </a:pPr>
                      <a:r>
                        <a:rPr lang="en-US" sz="1050">
                          <a:effectLst/>
                        </a:rPr>
                        <a:t>04</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0.0075</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0.0099   0.0148  same     0.43   0.34    same</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  32    18.21    21.25   same   1000     500     1000</a:t>
                      </a:r>
                      <a:endParaRPr lang="en-US" sz="1100">
                        <a:effectLst/>
                        <a:latin typeface="Calibri"/>
                        <a:ea typeface="Calibri"/>
                        <a:cs typeface="Times New Roman"/>
                      </a:endParaRPr>
                    </a:p>
                  </a:txBody>
                  <a:tcPr marL="68580" marR="68580" marT="0" marB="0"/>
                </a:tc>
              </a:tr>
              <a:tr h="228390">
                <a:tc>
                  <a:txBody>
                    <a:bodyPr/>
                    <a:lstStyle/>
                    <a:p>
                      <a:pPr marL="0" marR="0" algn="ctr">
                        <a:lnSpc>
                          <a:spcPct val="115000"/>
                        </a:lnSpc>
                        <a:spcBef>
                          <a:spcPts val="0"/>
                        </a:spcBef>
                        <a:spcAft>
                          <a:spcPts val="1000"/>
                        </a:spcAft>
                      </a:pPr>
                      <a:r>
                        <a:rPr lang="en-US" sz="1050">
                          <a:effectLst/>
                        </a:rPr>
                        <a:t>05</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0.002</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0.0134   0.0200  same     0.13   0.09    same</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  22    19.14    20.00   same   1000     500     1000</a:t>
                      </a:r>
                      <a:endParaRPr lang="en-US" sz="1100">
                        <a:effectLst/>
                        <a:latin typeface="Calibri"/>
                        <a:ea typeface="Calibri"/>
                        <a:cs typeface="Times New Roman"/>
                      </a:endParaRPr>
                    </a:p>
                  </a:txBody>
                  <a:tcPr marL="68580" marR="68580" marT="0" marB="0"/>
                </a:tc>
              </a:tr>
              <a:tr h="228390">
                <a:tc>
                  <a:txBody>
                    <a:bodyPr/>
                    <a:lstStyle/>
                    <a:p>
                      <a:pPr marL="0" marR="0" algn="ctr">
                        <a:lnSpc>
                          <a:spcPct val="115000"/>
                        </a:lnSpc>
                        <a:spcBef>
                          <a:spcPts val="0"/>
                        </a:spcBef>
                        <a:spcAft>
                          <a:spcPts val="1000"/>
                        </a:spcAft>
                      </a:pPr>
                      <a:r>
                        <a:rPr lang="en-US" sz="1050">
                          <a:effectLst/>
                        </a:rPr>
                        <a:t>06</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0.0061</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0.0122   0.0182  same     0.33   0.25    same</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  15    10.00    11.24   same   1000     500     1000</a:t>
                      </a:r>
                      <a:endParaRPr lang="en-US" sz="1100">
                        <a:effectLst/>
                        <a:latin typeface="Calibri"/>
                        <a:ea typeface="Calibri"/>
                        <a:cs typeface="Times New Roman"/>
                      </a:endParaRPr>
                    </a:p>
                  </a:txBody>
                  <a:tcPr marL="68580" marR="68580" marT="0" marB="0"/>
                </a:tc>
              </a:tr>
              <a:tr h="228390">
                <a:tc>
                  <a:txBody>
                    <a:bodyPr/>
                    <a:lstStyle/>
                    <a:p>
                      <a:pPr marL="0" marR="0" algn="ctr">
                        <a:lnSpc>
                          <a:spcPct val="115000"/>
                        </a:lnSpc>
                        <a:spcBef>
                          <a:spcPts val="0"/>
                        </a:spcBef>
                        <a:spcAft>
                          <a:spcPts val="1000"/>
                        </a:spcAft>
                      </a:pPr>
                      <a:r>
                        <a:rPr lang="en-US" sz="1050">
                          <a:effectLst/>
                        </a:rPr>
                        <a:t>07</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0.007</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dirty="0">
                          <a:effectLst/>
                        </a:rPr>
                        <a:t>0.0238   0.0355  same     0.23   0.16    same</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  33    25.50    27.57   same   1000   1000     1000</a:t>
                      </a:r>
                      <a:endParaRPr lang="en-US" sz="1100">
                        <a:effectLst/>
                        <a:latin typeface="Calibri"/>
                        <a:ea typeface="Calibri"/>
                        <a:cs typeface="Times New Roman"/>
                      </a:endParaRPr>
                    </a:p>
                  </a:txBody>
                  <a:tcPr marL="68580" marR="68580" marT="0" marB="0"/>
                </a:tc>
              </a:tr>
              <a:tr h="228390">
                <a:tc>
                  <a:txBody>
                    <a:bodyPr/>
                    <a:lstStyle/>
                    <a:p>
                      <a:pPr marL="0" marR="0" algn="ctr">
                        <a:lnSpc>
                          <a:spcPct val="115000"/>
                        </a:lnSpc>
                        <a:spcBef>
                          <a:spcPts val="0"/>
                        </a:spcBef>
                        <a:spcAft>
                          <a:spcPts val="1000"/>
                        </a:spcAft>
                      </a:pPr>
                      <a:r>
                        <a:rPr lang="en-US" sz="1050">
                          <a:effectLst/>
                        </a:rPr>
                        <a:t>08</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0.007</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0.0238   0.0355  same     0.23   0.16    same</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  22    17.00    18.38   same   1000   1000     1000</a:t>
                      </a:r>
                      <a:endParaRPr lang="en-US" sz="1100">
                        <a:effectLst/>
                        <a:latin typeface="Calibri"/>
                        <a:ea typeface="Calibri"/>
                        <a:cs typeface="Times New Roman"/>
                      </a:endParaRPr>
                    </a:p>
                  </a:txBody>
                  <a:tcPr marL="68580" marR="68580" marT="0" marB="0"/>
                </a:tc>
              </a:tr>
              <a:tr h="228390">
                <a:tc>
                  <a:txBody>
                    <a:bodyPr/>
                    <a:lstStyle/>
                    <a:p>
                      <a:pPr marL="0" marR="0" algn="ctr">
                        <a:lnSpc>
                          <a:spcPct val="115000"/>
                        </a:lnSpc>
                        <a:spcBef>
                          <a:spcPts val="0"/>
                        </a:spcBef>
                        <a:spcAft>
                          <a:spcPts val="1000"/>
                        </a:spcAft>
                      </a:pPr>
                      <a:r>
                        <a:rPr lang="en-US" sz="1050">
                          <a:effectLst/>
                        </a:rPr>
                        <a:t>09</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0.028</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0.0522   0.0774  same     0.35   0.27    same</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340  221.30  249.64   same   1000   1000     1000</a:t>
                      </a:r>
                      <a:endParaRPr lang="en-US" sz="1100">
                        <a:effectLst/>
                        <a:latin typeface="Calibri"/>
                        <a:ea typeface="Calibri"/>
                        <a:cs typeface="Times New Roman"/>
                      </a:endParaRPr>
                    </a:p>
                  </a:txBody>
                  <a:tcPr marL="68580" marR="68580" marT="0" marB="0"/>
                </a:tc>
              </a:tr>
              <a:tr h="228390">
                <a:tc>
                  <a:txBody>
                    <a:bodyPr/>
                    <a:lstStyle/>
                    <a:p>
                      <a:pPr marL="0" marR="0" algn="ctr">
                        <a:lnSpc>
                          <a:spcPct val="115000"/>
                        </a:lnSpc>
                        <a:spcBef>
                          <a:spcPts val="0"/>
                        </a:spcBef>
                        <a:spcAft>
                          <a:spcPts val="1000"/>
                        </a:spcAft>
                      </a:pPr>
                      <a:r>
                        <a:rPr lang="en-US" sz="1050">
                          <a:effectLst/>
                        </a:rPr>
                        <a:t>10</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0.013</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smtClean="0">
                          <a:effectLst/>
                        </a:rPr>
                        <a:t>0.0187   0.0279  same     0.41   0.32    same</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300  176.97  204.71   same   1000   1000     1000</a:t>
                      </a:r>
                      <a:endParaRPr lang="en-US" sz="1100">
                        <a:effectLst/>
                        <a:latin typeface="Calibri"/>
                        <a:ea typeface="Calibri"/>
                        <a:cs typeface="Times New Roman"/>
                      </a:endParaRPr>
                    </a:p>
                  </a:txBody>
                  <a:tcPr marL="68580" marR="68580" marT="0" marB="0"/>
                </a:tc>
              </a:tr>
              <a:tr h="228390">
                <a:tc>
                  <a:txBody>
                    <a:bodyPr/>
                    <a:lstStyle/>
                    <a:p>
                      <a:pPr marL="0" marR="0" algn="ctr">
                        <a:lnSpc>
                          <a:spcPct val="115000"/>
                        </a:lnSpc>
                        <a:spcBef>
                          <a:spcPts val="0"/>
                        </a:spcBef>
                        <a:spcAft>
                          <a:spcPts val="1000"/>
                        </a:spcAft>
                      </a:pPr>
                      <a:r>
                        <a:rPr lang="en-US" sz="1050">
                          <a:effectLst/>
                        </a:rPr>
                        <a:t>11</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0.406</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smtClean="0">
                          <a:effectLst/>
                        </a:rPr>
                        <a:t>0.5170   0.5170  0.7755  0.44   0.44   0.344</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300  168.04  196.91  196.8   1000   1000     1000</a:t>
                      </a:r>
                      <a:endParaRPr lang="en-US" sz="1100">
                        <a:effectLst/>
                        <a:latin typeface="Calibri"/>
                        <a:ea typeface="Calibri"/>
                        <a:cs typeface="Times New Roman"/>
                      </a:endParaRPr>
                    </a:p>
                  </a:txBody>
                  <a:tcPr marL="68580" marR="68580" marT="0" marB="0"/>
                </a:tc>
              </a:tr>
              <a:tr h="228390">
                <a:tc>
                  <a:txBody>
                    <a:bodyPr/>
                    <a:lstStyle/>
                    <a:p>
                      <a:pPr marL="0" marR="0" algn="ctr">
                        <a:lnSpc>
                          <a:spcPct val="115000"/>
                        </a:lnSpc>
                        <a:spcBef>
                          <a:spcPts val="0"/>
                        </a:spcBef>
                        <a:spcAft>
                          <a:spcPts val="1000"/>
                        </a:spcAft>
                      </a:pPr>
                      <a:r>
                        <a:rPr lang="en-US" sz="1050">
                          <a:effectLst/>
                        </a:rPr>
                        <a:t>12</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0.005</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smtClean="0">
                          <a:effectLst/>
                        </a:rPr>
                        <a:t>0.0283   0.0422  same     0.15   0.11   same</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210  178.47  187.74   same   1000   1000     1000</a:t>
                      </a:r>
                      <a:endParaRPr lang="en-US" sz="1100">
                        <a:effectLst/>
                        <a:latin typeface="Calibri"/>
                        <a:ea typeface="Calibri"/>
                        <a:cs typeface="Times New Roman"/>
                      </a:endParaRPr>
                    </a:p>
                  </a:txBody>
                  <a:tcPr marL="68580" marR="68580" marT="0" marB="0"/>
                </a:tc>
              </a:tr>
              <a:tr h="228390">
                <a:tc>
                  <a:txBody>
                    <a:bodyPr/>
                    <a:lstStyle/>
                    <a:p>
                      <a:pPr marL="0" marR="0" algn="ctr">
                        <a:lnSpc>
                          <a:spcPct val="115000"/>
                        </a:lnSpc>
                        <a:spcBef>
                          <a:spcPts val="0"/>
                        </a:spcBef>
                        <a:spcAft>
                          <a:spcPts val="1000"/>
                        </a:spcAft>
                      </a:pPr>
                      <a:r>
                        <a:rPr lang="en-US" sz="1050">
                          <a:effectLst/>
                        </a:rPr>
                        <a:t>13</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0.008</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0.0491   0.0728  same     0.14   0.10   same</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210  180.58  189.21   same   1000   1000     1000</a:t>
                      </a:r>
                      <a:endParaRPr lang="en-US" sz="1100">
                        <a:effectLst/>
                        <a:latin typeface="Calibri"/>
                        <a:ea typeface="Calibri"/>
                        <a:cs typeface="Times New Roman"/>
                      </a:endParaRPr>
                    </a:p>
                  </a:txBody>
                  <a:tcPr marL="68580" marR="68580" marT="0" marB="0"/>
                </a:tc>
              </a:tr>
              <a:tr h="228390">
                <a:tc>
                  <a:txBody>
                    <a:bodyPr/>
                    <a:lstStyle/>
                    <a:p>
                      <a:pPr marL="0" marR="0" algn="ctr">
                        <a:lnSpc>
                          <a:spcPct val="115000"/>
                        </a:lnSpc>
                        <a:spcBef>
                          <a:spcPts val="0"/>
                        </a:spcBef>
                        <a:spcAft>
                          <a:spcPts val="1000"/>
                        </a:spcAft>
                      </a:pPr>
                      <a:r>
                        <a:rPr lang="en-US" sz="1050">
                          <a:effectLst/>
                        </a:rPr>
                        <a:t>14</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0.063</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0.1073   0.1570  same     0.37  0.29    same</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169  106.48  120.60  same    1000   1000     1000</a:t>
                      </a:r>
                      <a:endParaRPr lang="en-US" sz="1100">
                        <a:effectLst/>
                        <a:latin typeface="Calibri"/>
                        <a:ea typeface="Calibri"/>
                        <a:cs typeface="Times New Roman"/>
                      </a:endParaRPr>
                    </a:p>
                  </a:txBody>
                  <a:tcPr marL="68580" marR="68580" marT="0" marB="0"/>
                </a:tc>
              </a:tr>
              <a:tr h="228390">
                <a:tc>
                  <a:txBody>
                    <a:bodyPr/>
                    <a:lstStyle/>
                    <a:p>
                      <a:pPr marL="0" marR="0" algn="ctr">
                        <a:lnSpc>
                          <a:spcPct val="115000"/>
                        </a:lnSpc>
                        <a:spcBef>
                          <a:spcPts val="0"/>
                        </a:spcBef>
                        <a:spcAft>
                          <a:spcPts val="1000"/>
                        </a:spcAft>
                      </a:pPr>
                      <a:r>
                        <a:rPr lang="en-US" sz="1050">
                          <a:effectLst/>
                        </a:rPr>
                        <a:t>15</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0.0047</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0.0315   0.0469  same     0.13  0.09    same</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165  143.58  149.97   same   1000   1000     1000</a:t>
                      </a:r>
                      <a:endParaRPr lang="en-US" sz="1100">
                        <a:effectLst/>
                        <a:latin typeface="Calibri"/>
                        <a:ea typeface="Calibri"/>
                        <a:cs typeface="Times New Roman"/>
                      </a:endParaRPr>
                    </a:p>
                  </a:txBody>
                  <a:tcPr marL="68580" marR="68580" marT="0" marB="0"/>
                </a:tc>
              </a:tr>
              <a:tr h="228390">
                <a:tc>
                  <a:txBody>
                    <a:bodyPr/>
                    <a:lstStyle/>
                    <a:p>
                      <a:pPr marL="0" marR="0" algn="ctr">
                        <a:lnSpc>
                          <a:spcPct val="115000"/>
                        </a:lnSpc>
                        <a:spcBef>
                          <a:spcPts val="0"/>
                        </a:spcBef>
                        <a:spcAft>
                          <a:spcPts val="1000"/>
                        </a:spcAft>
                      </a:pPr>
                      <a:r>
                        <a:rPr lang="en-US" sz="1050">
                          <a:effectLst/>
                        </a:rPr>
                        <a:t>16</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0.075</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0.3416   0.4722  0.5124  0.18  0.14    0.128</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150  123.00  130.85  130.8   1000   1000   798.46</a:t>
                      </a:r>
                      <a:endParaRPr lang="en-US" sz="1100">
                        <a:effectLst/>
                        <a:latin typeface="Calibri"/>
                        <a:ea typeface="Calibri"/>
                        <a:cs typeface="Times New Roman"/>
                      </a:endParaRPr>
                    </a:p>
                  </a:txBody>
                  <a:tcPr marL="68580" marR="68580" marT="0" marB="0"/>
                </a:tc>
              </a:tr>
              <a:tr h="228390">
                <a:tc>
                  <a:txBody>
                    <a:bodyPr/>
                    <a:lstStyle/>
                    <a:p>
                      <a:pPr marL="0" marR="0" algn="ctr">
                        <a:lnSpc>
                          <a:spcPct val="115000"/>
                        </a:lnSpc>
                        <a:spcBef>
                          <a:spcPts val="0"/>
                        </a:spcBef>
                        <a:spcAft>
                          <a:spcPts val="1000"/>
                        </a:spcAft>
                      </a:pPr>
                      <a:r>
                        <a:rPr lang="en-US" sz="1050">
                          <a:effectLst/>
                        </a:rPr>
                        <a:t>17</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0.0035</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0.0046   0.0069  same     0.43  0.34    same</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150    85.19   99.48   same    1000   1000       500</a:t>
                      </a:r>
                      <a:endParaRPr lang="en-US" sz="1100">
                        <a:effectLst/>
                        <a:latin typeface="Calibri"/>
                        <a:ea typeface="Calibri"/>
                        <a:cs typeface="Times New Roman"/>
                      </a:endParaRPr>
                    </a:p>
                  </a:txBody>
                  <a:tcPr marL="68580" marR="68580" marT="0" marB="0"/>
                </a:tc>
              </a:tr>
              <a:tr h="228390">
                <a:tc>
                  <a:txBody>
                    <a:bodyPr/>
                    <a:lstStyle/>
                    <a:p>
                      <a:pPr marL="0" marR="0" algn="ctr">
                        <a:lnSpc>
                          <a:spcPct val="115000"/>
                        </a:lnSpc>
                        <a:spcBef>
                          <a:spcPts val="0"/>
                        </a:spcBef>
                        <a:spcAft>
                          <a:spcPts val="1000"/>
                        </a:spcAft>
                      </a:pPr>
                      <a:r>
                        <a:rPr lang="en-US" sz="1050">
                          <a:effectLst/>
                        </a:rPr>
                        <a:t>18</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0.003</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0.0128   0.0191  same     0.19  0.14    same</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150  121.52 129.68   same    1000   1000       500</a:t>
                      </a:r>
                      <a:endParaRPr lang="en-US" sz="1100">
                        <a:effectLst/>
                        <a:latin typeface="Calibri"/>
                        <a:ea typeface="Calibri"/>
                        <a:cs typeface="Times New Roman"/>
                      </a:endParaRPr>
                    </a:p>
                  </a:txBody>
                  <a:tcPr marL="68580" marR="68580" marT="0" marB="0"/>
                </a:tc>
              </a:tr>
              <a:tr h="228390">
                <a:tc>
                  <a:txBody>
                    <a:bodyPr/>
                    <a:lstStyle/>
                    <a:p>
                      <a:pPr marL="0" marR="0" algn="ctr">
                        <a:lnSpc>
                          <a:spcPct val="115000"/>
                        </a:lnSpc>
                        <a:spcBef>
                          <a:spcPts val="0"/>
                        </a:spcBef>
                        <a:spcAft>
                          <a:spcPts val="1000"/>
                        </a:spcAft>
                      </a:pPr>
                      <a:r>
                        <a:rPr lang="en-US" sz="1050">
                          <a:effectLst/>
                        </a:rPr>
                        <a:t>19</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0.002</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0.0068   0.0102  same     0.23  0.16    same</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126    97.36 105.32   same    1000   1000       500</a:t>
                      </a:r>
                      <a:endParaRPr lang="en-US" sz="1100">
                        <a:effectLst/>
                        <a:latin typeface="Calibri"/>
                        <a:ea typeface="Calibri"/>
                        <a:cs typeface="Times New Roman"/>
                      </a:endParaRPr>
                    </a:p>
                  </a:txBody>
                  <a:tcPr marL="68580" marR="68580" marT="0" marB="0"/>
                </a:tc>
              </a:tr>
              <a:tr h="228390">
                <a:tc>
                  <a:txBody>
                    <a:bodyPr/>
                    <a:lstStyle/>
                    <a:p>
                      <a:pPr marL="0" marR="0" algn="ctr">
                        <a:lnSpc>
                          <a:spcPct val="115000"/>
                        </a:lnSpc>
                        <a:spcBef>
                          <a:spcPts val="0"/>
                        </a:spcBef>
                        <a:spcAft>
                          <a:spcPts val="1000"/>
                        </a:spcAft>
                      </a:pPr>
                      <a:r>
                        <a:rPr lang="en-US" sz="1050">
                          <a:effectLst/>
                        </a:rPr>
                        <a:t>20</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0.063</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0.1073   0.1570  same     0.37  0.29    same</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115    72.46   82.07   same    1000   1000       500</a:t>
                      </a:r>
                      <a:endParaRPr lang="en-US" sz="1100">
                        <a:effectLst/>
                        <a:latin typeface="Calibri"/>
                        <a:ea typeface="Calibri"/>
                        <a:cs typeface="Times New Roman"/>
                      </a:endParaRPr>
                    </a:p>
                  </a:txBody>
                  <a:tcPr marL="68580" marR="68580" marT="0" marB="0"/>
                </a:tc>
              </a:tr>
              <a:tr h="228390">
                <a:tc>
                  <a:txBody>
                    <a:bodyPr/>
                    <a:lstStyle/>
                    <a:p>
                      <a:pPr marL="0" marR="0" algn="ctr">
                        <a:lnSpc>
                          <a:spcPct val="115000"/>
                        </a:lnSpc>
                        <a:spcBef>
                          <a:spcPts val="0"/>
                        </a:spcBef>
                        <a:spcAft>
                          <a:spcPts val="1000"/>
                        </a:spcAft>
                      </a:pPr>
                      <a:r>
                        <a:rPr lang="en-US" sz="1050">
                          <a:effectLst/>
                        </a:rPr>
                        <a:t>21</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0.002</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0.0068   0.0102  same     0.23  0.16    same</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1000"/>
                        </a:spcAft>
                      </a:pPr>
                      <a:r>
                        <a:rPr lang="en-US" sz="1050">
                          <a:effectLst/>
                        </a:rPr>
                        <a:t>100    77.27   83.59   same    1000   1000       500</a:t>
                      </a:r>
                      <a:endParaRPr lang="en-US" sz="1100">
                        <a:effectLst/>
                        <a:latin typeface="Calibri"/>
                        <a:ea typeface="Calibri"/>
                        <a:cs typeface="Times New Roman"/>
                      </a:endParaRPr>
                    </a:p>
                  </a:txBody>
                  <a:tcPr marL="68580" marR="68580" marT="0" marB="0"/>
                </a:tc>
              </a:tr>
              <a:tr h="261648">
                <a:tc>
                  <a:txBody>
                    <a:bodyPr/>
                    <a:lstStyle/>
                    <a:p>
                      <a:pPr marL="0" marR="0" algn="ctr">
                        <a:lnSpc>
                          <a:spcPct val="115000"/>
                        </a:lnSpc>
                        <a:spcBef>
                          <a:spcPts val="0"/>
                        </a:spcBef>
                        <a:spcAft>
                          <a:spcPts val="0"/>
                        </a:spcAft>
                      </a:pPr>
                      <a:r>
                        <a:rPr lang="en-US" sz="1050">
                          <a:effectLst/>
                        </a:rPr>
                        <a:t>22</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50">
                          <a:effectLst/>
                        </a:rPr>
                        <a:t>0.002</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50">
                          <a:effectLst/>
                        </a:rPr>
                        <a:t>0.0068   0.0102  same     0.23  0.16    same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50">
                          <a:effectLst/>
                        </a:rPr>
                        <a:t>150  115.91 125.38   same    1000    798.46   500</a:t>
                      </a:r>
                      <a:endParaRPr lang="en-US" sz="1100">
                        <a:effectLst/>
                        <a:latin typeface="Calibri"/>
                        <a:ea typeface="Calibri"/>
                        <a:cs typeface="Times New Roman"/>
                      </a:endParaRPr>
                    </a:p>
                  </a:txBody>
                  <a:tcPr marL="68580" marR="68580" marT="0" marB="0"/>
                </a:tc>
              </a:tr>
              <a:tr h="228390">
                <a:tc>
                  <a:txBody>
                    <a:bodyPr/>
                    <a:lstStyle/>
                    <a:p>
                      <a:pPr marL="0" marR="0" algn="ctr">
                        <a:lnSpc>
                          <a:spcPct val="115000"/>
                        </a:lnSpc>
                        <a:spcBef>
                          <a:spcPts val="0"/>
                        </a:spcBef>
                        <a:spcAft>
                          <a:spcPts val="0"/>
                        </a:spcAft>
                      </a:pPr>
                      <a:r>
                        <a:rPr lang="en-US" sz="1050">
                          <a:effectLst/>
                        </a:rPr>
                        <a:t>23</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50">
                          <a:effectLst/>
                        </a:rPr>
                        <a:t>0.0043</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50" dirty="0">
                          <a:effectLst/>
                        </a:rPr>
                        <a:t>0.0230   0.03430 same    0.16  0.11    same</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50" dirty="0">
                          <a:effectLst/>
                        </a:rPr>
                        <a:t>    2      1.68     1.78    same   1000    500        500</a:t>
                      </a:r>
                      <a:endParaRPr lang="en-US" sz="1100" dirty="0">
                        <a:effectLst/>
                        <a:latin typeface="Calibri"/>
                        <a:ea typeface="Calibri"/>
                        <a:cs typeface="Times New Roman"/>
                      </a:endParaRPr>
                    </a:p>
                  </a:txBody>
                  <a:tcPr marL="68580" marR="68580" marT="0" marB="0"/>
                </a:tc>
              </a:tr>
            </a:tbl>
          </a:graphicData>
        </a:graphic>
      </p:graphicFrame>
      <p:sp>
        <p:nvSpPr>
          <p:cNvPr id="5" name="Rectangle 4"/>
          <p:cNvSpPr/>
          <p:nvPr/>
        </p:nvSpPr>
        <p:spPr>
          <a:xfrm>
            <a:off x="107504" y="2751892"/>
            <a:ext cx="8640960" cy="3816429"/>
          </a:xfrm>
          <a:prstGeom prst="rect">
            <a:avLst/>
          </a:prstGeom>
        </p:spPr>
        <p:txBody>
          <a:bodyPr wrap="square">
            <a:spAutoFit/>
          </a:bodyPr>
          <a:lstStyle/>
          <a:p>
            <a:pPr lvl="0" eaLnBrk="0" hangingPunct="0"/>
            <a:endParaRPr lang="en-US" altLang="en-US" sz="1100" b="1" dirty="0" smtClean="0">
              <a:latin typeface="Calibri" pitchFamily="34" charset="0"/>
              <a:ea typeface="Calibri" pitchFamily="34" charset="0"/>
              <a:cs typeface="Times New Roman" pitchFamily="18" charset="0"/>
            </a:endParaRPr>
          </a:p>
          <a:p>
            <a:pPr lvl="0" eaLnBrk="0" hangingPunct="0"/>
            <a:endParaRPr lang="en-US" altLang="en-US" sz="1100" b="1" dirty="0">
              <a:latin typeface="Calibri" pitchFamily="34" charset="0"/>
              <a:ea typeface="Calibri" pitchFamily="34" charset="0"/>
              <a:cs typeface="Times New Roman" pitchFamily="18" charset="0"/>
            </a:endParaRPr>
          </a:p>
          <a:p>
            <a:pPr lvl="0" eaLnBrk="0" hangingPunct="0"/>
            <a:endParaRPr lang="en-US" altLang="en-US" sz="1100" b="1" dirty="0" smtClean="0">
              <a:latin typeface="Calibri" pitchFamily="34" charset="0"/>
              <a:ea typeface="Calibri" pitchFamily="34" charset="0"/>
              <a:cs typeface="Times New Roman" pitchFamily="18" charset="0"/>
            </a:endParaRPr>
          </a:p>
          <a:p>
            <a:pPr lvl="0" eaLnBrk="0" hangingPunct="0"/>
            <a:endParaRPr lang="en-US" altLang="en-US" sz="1100" b="1" dirty="0">
              <a:latin typeface="Calibri" pitchFamily="34" charset="0"/>
              <a:ea typeface="Calibri" pitchFamily="34" charset="0"/>
              <a:cs typeface="Times New Roman" pitchFamily="18" charset="0"/>
            </a:endParaRPr>
          </a:p>
          <a:p>
            <a:pPr lvl="0" eaLnBrk="0" hangingPunct="0"/>
            <a:endParaRPr lang="en-US" altLang="en-US" sz="1100" b="1" dirty="0" smtClean="0">
              <a:latin typeface="Calibri" pitchFamily="34" charset="0"/>
              <a:ea typeface="Calibri" pitchFamily="34" charset="0"/>
              <a:cs typeface="Times New Roman" pitchFamily="18" charset="0"/>
            </a:endParaRPr>
          </a:p>
          <a:p>
            <a:pPr lvl="0" eaLnBrk="0" hangingPunct="0"/>
            <a:endParaRPr lang="en-US" altLang="en-US" sz="1100" b="1" dirty="0">
              <a:latin typeface="Calibri" pitchFamily="34" charset="0"/>
              <a:ea typeface="Calibri" pitchFamily="34" charset="0"/>
              <a:cs typeface="Times New Roman" pitchFamily="18" charset="0"/>
            </a:endParaRPr>
          </a:p>
          <a:p>
            <a:pPr lvl="0" eaLnBrk="0" hangingPunct="0"/>
            <a:endParaRPr lang="en-US" altLang="en-US" sz="1100" b="1" dirty="0" smtClean="0">
              <a:latin typeface="Calibri" pitchFamily="34" charset="0"/>
              <a:ea typeface="Calibri" pitchFamily="34" charset="0"/>
              <a:cs typeface="Times New Roman" pitchFamily="18" charset="0"/>
            </a:endParaRPr>
          </a:p>
          <a:p>
            <a:pPr lvl="0" eaLnBrk="0" hangingPunct="0"/>
            <a:endParaRPr lang="en-US" altLang="en-US" sz="1100" b="1" dirty="0">
              <a:latin typeface="Calibri" pitchFamily="34" charset="0"/>
              <a:ea typeface="Calibri" pitchFamily="34" charset="0"/>
              <a:cs typeface="Times New Roman" pitchFamily="18" charset="0"/>
            </a:endParaRPr>
          </a:p>
          <a:p>
            <a:pPr lvl="0" eaLnBrk="0" hangingPunct="0"/>
            <a:endParaRPr lang="en-US" altLang="en-US" sz="1100" b="1" dirty="0" smtClean="0">
              <a:latin typeface="Calibri" pitchFamily="34" charset="0"/>
              <a:ea typeface="Calibri" pitchFamily="34" charset="0"/>
              <a:cs typeface="Times New Roman" pitchFamily="18" charset="0"/>
            </a:endParaRPr>
          </a:p>
          <a:p>
            <a:pPr lvl="0" eaLnBrk="0" hangingPunct="0"/>
            <a:endParaRPr lang="en-US" altLang="en-US" sz="1100" b="1" dirty="0">
              <a:latin typeface="Calibri" pitchFamily="34" charset="0"/>
              <a:ea typeface="Calibri" pitchFamily="34" charset="0"/>
              <a:cs typeface="Times New Roman" pitchFamily="18" charset="0"/>
            </a:endParaRPr>
          </a:p>
          <a:p>
            <a:pPr lvl="0" eaLnBrk="0" hangingPunct="0"/>
            <a:endParaRPr lang="en-US" altLang="en-US" sz="1100" b="1" dirty="0" smtClean="0">
              <a:latin typeface="Calibri" pitchFamily="34" charset="0"/>
              <a:ea typeface="Calibri" pitchFamily="34" charset="0"/>
              <a:cs typeface="Times New Roman" pitchFamily="18" charset="0"/>
            </a:endParaRPr>
          </a:p>
          <a:p>
            <a:pPr lvl="0" eaLnBrk="0" hangingPunct="0"/>
            <a:endParaRPr lang="en-US" altLang="en-US" sz="1100" b="1" dirty="0">
              <a:latin typeface="Calibri" pitchFamily="34" charset="0"/>
              <a:ea typeface="Calibri" pitchFamily="34" charset="0"/>
              <a:cs typeface="Times New Roman" pitchFamily="18" charset="0"/>
            </a:endParaRPr>
          </a:p>
          <a:p>
            <a:pPr lvl="0" eaLnBrk="0" hangingPunct="0"/>
            <a:endParaRPr lang="en-US" altLang="en-US" sz="1100" b="1" dirty="0" smtClean="0">
              <a:latin typeface="Calibri" pitchFamily="34" charset="0"/>
              <a:ea typeface="Calibri" pitchFamily="34" charset="0"/>
              <a:cs typeface="Times New Roman" pitchFamily="18" charset="0"/>
            </a:endParaRPr>
          </a:p>
          <a:p>
            <a:pPr lvl="0" eaLnBrk="0" hangingPunct="0"/>
            <a:endParaRPr lang="en-US" altLang="en-US" sz="1100" b="1" dirty="0">
              <a:latin typeface="Calibri" pitchFamily="34" charset="0"/>
              <a:ea typeface="Calibri" pitchFamily="34" charset="0"/>
              <a:cs typeface="Times New Roman" pitchFamily="18" charset="0"/>
            </a:endParaRPr>
          </a:p>
          <a:p>
            <a:pPr lvl="0" eaLnBrk="0" hangingPunct="0"/>
            <a:endParaRPr lang="en-US" altLang="en-US" sz="1100" b="1" dirty="0" smtClean="0">
              <a:latin typeface="Calibri" pitchFamily="34" charset="0"/>
              <a:ea typeface="Calibri" pitchFamily="34" charset="0"/>
              <a:cs typeface="Times New Roman" pitchFamily="18" charset="0"/>
            </a:endParaRPr>
          </a:p>
          <a:p>
            <a:pPr lvl="0" eaLnBrk="0" hangingPunct="0"/>
            <a:endParaRPr lang="en-US" altLang="en-US" sz="1100" b="1" dirty="0">
              <a:latin typeface="Calibri" pitchFamily="34" charset="0"/>
              <a:ea typeface="Calibri" pitchFamily="34" charset="0"/>
              <a:cs typeface="Times New Roman" pitchFamily="18" charset="0"/>
            </a:endParaRPr>
          </a:p>
          <a:p>
            <a:pPr lvl="0" eaLnBrk="0" hangingPunct="0"/>
            <a:endParaRPr lang="en-US" altLang="en-US" sz="1100" b="1" dirty="0" smtClean="0">
              <a:latin typeface="Calibri" pitchFamily="34" charset="0"/>
              <a:ea typeface="Calibri" pitchFamily="34" charset="0"/>
              <a:cs typeface="Times New Roman" pitchFamily="18" charset="0"/>
            </a:endParaRPr>
          </a:p>
          <a:p>
            <a:pPr lvl="0" eaLnBrk="0" hangingPunct="0"/>
            <a:endParaRPr lang="en-US" altLang="en-US" sz="1100" b="1" dirty="0">
              <a:latin typeface="Calibri" pitchFamily="34" charset="0"/>
              <a:ea typeface="Calibri" pitchFamily="34" charset="0"/>
              <a:cs typeface="Times New Roman" pitchFamily="18" charset="0"/>
            </a:endParaRPr>
          </a:p>
          <a:p>
            <a:pPr lvl="0" eaLnBrk="0" hangingPunct="0"/>
            <a:endParaRPr lang="en-US" altLang="en-US" sz="1100" b="1" dirty="0" smtClean="0">
              <a:latin typeface="Calibri" pitchFamily="34" charset="0"/>
              <a:ea typeface="Calibri" pitchFamily="34" charset="0"/>
              <a:cs typeface="Times New Roman" pitchFamily="18" charset="0"/>
            </a:endParaRPr>
          </a:p>
          <a:p>
            <a:pPr lvl="0" eaLnBrk="0" hangingPunct="0"/>
            <a:endParaRPr lang="en-US" altLang="en-US" sz="1100" b="1" dirty="0">
              <a:latin typeface="Calibri" pitchFamily="34" charset="0"/>
              <a:ea typeface="Calibri" pitchFamily="34" charset="0"/>
              <a:cs typeface="Times New Roman" pitchFamily="18" charset="0"/>
            </a:endParaRPr>
          </a:p>
          <a:p>
            <a:pPr lvl="0" eaLnBrk="0" hangingPunct="0"/>
            <a:endParaRPr lang="en-US" altLang="en-US" sz="1100" b="1" dirty="0" smtClean="0">
              <a:latin typeface="Calibri" pitchFamily="34" charset="0"/>
              <a:ea typeface="Calibri" pitchFamily="34" charset="0"/>
              <a:cs typeface="Times New Roman" pitchFamily="18" charset="0"/>
            </a:endParaRPr>
          </a:p>
          <a:p>
            <a:pPr lvl="0" eaLnBrk="0" hangingPunct="0"/>
            <a:r>
              <a:rPr lang="en-US" altLang="en-US" sz="1100" b="1" dirty="0" smtClean="0">
                <a:solidFill>
                  <a:srgbClr val="FF0000"/>
                </a:solidFill>
                <a:latin typeface="Calibri" pitchFamily="34" charset="0"/>
                <a:ea typeface="Calibri" pitchFamily="34" charset="0"/>
                <a:cs typeface="Times New Roman" pitchFamily="18" charset="0"/>
              </a:rPr>
              <a:t>       SUM</a:t>
            </a:r>
            <a:r>
              <a:rPr lang="en-US" altLang="en-US" sz="1100" b="1" dirty="0" smtClean="0">
                <a:latin typeface="Calibri" pitchFamily="34" charset="0"/>
                <a:ea typeface="Calibri" pitchFamily="34" charset="0"/>
                <a:cs typeface="Times New Roman" pitchFamily="18" charset="0"/>
              </a:rPr>
              <a:t>:   </a:t>
            </a:r>
            <a:r>
              <a:rPr lang="en-US" altLang="en-US" sz="1100" b="1" dirty="0" smtClean="0">
                <a:solidFill>
                  <a:srgbClr val="0070C0"/>
                </a:solidFill>
                <a:latin typeface="Calibri" pitchFamily="34" charset="0"/>
                <a:ea typeface="Calibri" pitchFamily="34" charset="0"/>
                <a:cs typeface="Times New Roman" pitchFamily="18" charset="0"/>
              </a:rPr>
              <a:t>0.8361        1.6443   2.13759  2.13759     6.34    4.87    4.78                            </a:t>
            </a:r>
            <a:r>
              <a:rPr lang="en-US" altLang="en-US" sz="1000" b="1" dirty="0" smtClean="0">
                <a:solidFill>
                  <a:srgbClr val="0070C0"/>
                </a:solidFill>
                <a:latin typeface="Calibri" pitchFamily="34" charset="0"/>
                <a:ea typeface="Calibri" pitchFamily="34" charset="0"/>
                <a:cs typeface="Times New Roman" pitchFamily="18" charset="0"/>
              </a:rPr>
              <a:t>2900   2048.83    2255.85 2254.69  23000   19298.5  19298.5</a:t>
            </a:r>
            <a:endParaRPr lang="en-US" altLang="en-US" sz="1000" b="1" dirty="0">
              <a:solidFill>
                <a:srgbClr val="0070C0"/>
              </a:solidFill>
              <a:latin typeface="Arial" pitchFamily="34" charset="0"/>
              <a:cs typeface="Arial" pitchFamily="34" charset="0"/>
            </a:endParaRPr>
          </a:p>
        </p:txBody>
      </p:sp>
    </p:spTree>
    <p:extLst>
      <p:ext uri="{BB962C8B-B14F-4D97-AF65-F5344CB8AC3E}">
        <p14:creationId xmlns:p14="http://schemas.microsoft.com/office/powerpoint/2010/main" val="301724606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6AD7DD8D-8501-408D-BC9E-A4B7E29325E6}" type="slidenum">
              <a:rPr lang="en-IN" smtClean="0"/>
              <a:pPr>
                <a:defRPr/>
              </a:pPr>
              <a:t>52</a:t>
            </a:fld>
            <a:endParaRPr lang="en-IN"/>
          </a:p>
        </p:txBody>
      </p:sp>
      <p:graphicFrame>
        <p:nvGraphicFramePr>
          <p:cNvPr id="3" name="Table 2"/>
          <p:cNvGraphicFramePr>
            <a:graphicFrameLocks noGrp="1"/>
          </p:cNvGraphicFramePr>
          <p:nvPr>
            <p:extLst>
              <p:ext uri="{D42A27DB-BD31-4B8C-83A1-F6EECF244321}">
                <p14:modId xmlns:p14="http://schemas.microsoft.com/office/powerpoint/2010/main" val="3495590569"/>
              </p:ext>
            </p:extLst>
          </p:nvPr>
        </p:nvGraphicFramePr>
        <p:xfrm>
          <a:off x="1115617" y="1052738"/>
          <a:ext cx="7324477" cy="4680517"/>
        </p:xfrm>
        <a:graphic>
          <a:graphicData uri="http://schemas.openxmlformats.org/drawingml/2006/table">
            <a:tbl>
              <a:tblPr firstRow="1" firstCol="1" bandRow="1">
                <a:tableStyleId>{5C22544A-7EE6-4342-B048-85BDC9FD1C3A}</a:tableStyleId>
              </a:tblPr>
              <a:tblGrid>
                <a:gridCol w="407665"/>
                <a:gridCol w="542495"/>
                <a:gridCol w="610307"/>
                <a:gridCol w="542495"/>
                <a:gridCol w="745931"/>
                <a:gridCol w="673475"/>
                <a:gridCol w="818387"/>
                <a:gridCol w="542495"/>
                <a:gridCol w="813742"/>
                <a:gridCol w="1084990"/>
                <a:gridCol w="542495"/>
              </a:tblGrid>
              <a:tr h="846477">
                <a:tc>
                  <a:txBody>
                    <a:bodyPr/>
                    <a:lstStyle/>
                    <a:p>
                      <a:pPr marL="0" marR="0">
                        <a:lnSpc>
                          <a:spcPct val="115000"/>
                        </a:lnSpc>
                        <a:spcBef>
                          <a:spcPts val="0"/>
                        </a:spcBef>
                        <a:spcAft>
                          <a:spcPts val="0"/>
                        </a:spcAft>
                      </a:pPr>
                      <a:r>
                        <a:rPr lang="en-US" sz="850" dirty="0">
                          <a:effectLst/>
                        </a:rPr>
                        <a:t>Data</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850">
                          <a:effectLst/>
                        </a:rPr>
                        <a:t>Load M’lier</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850">
                          <a:effectLst/>
                        </a:rPr>
                        <a:t>NO of</a:t>
                      </a:r>
                      <a:endParaRPr lang="en-US" sz="1100">
                        <a:effectLst/>
                      </a:endParaRPr>
                    </a:p>
                    <a:p>
                      <a:pPr marL="0" marR="0">
                        <a:lnSpc>
                          <a:spcPct val="115000"/>
                        </a:lnSpc>
                        <a:spcBef>
                          <a:spcPts val="0"/>
                        </a:spcBef>
                        <a:spcAft>
                          <a:spcPts val="0"/>
                        </a:spcAft>
                      </a:pPr>
                      <a:r>
                        <a:rPr lang="en-US" sz="850">
                          <a:effectLst/>
                        </a:rPr>
                        <a:t>Groups</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850">
                          <a:effectLst/>
                        </a:rPr>
                        <a:t>NO of Units</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850" dirty="0">
                          <a:effectLst/>
                        </a:rPr>
                        <a:t>Total</a:t>
                      </a:r>
                      <a:endParaRPr lang="en-US" sz="1100" dirty="0">
                        <a:effectLst/>
                      </a:endParaRPr>
                    </a:p>
                    <a:p>
                      <a:pPr marL="0" marR="0">
                        <a:lnSpc>
                          <a:spcPct val="115000"/>
                        </a:lnSpc>
                        <a:spcBef>
                          <a:spcPts val="0"/>
                        </a:spcBef>
                        <a:spcAft>
                          <a:spcPts val="0"/>
                        </a:spcAft>
                      </a:pPr>
                      <a:r>
                        <a:rPr lang="en-US" sz="850" dirty="0">
                          <a:effectLst/>
                        </a:rPr>
                        <a:t> Capacity</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850">
                          <a:effectLst/>
                        </a:rPr>
                        <a:t>LOLP Standard</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850">
                          <a:effectLst/>
                        </a:rPr>
                        <a:t>LOLP Opt. Rep. Rate</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850">
                          <a:effectLst/>
                        </a:rPr>
                        <a:t>LOLP</a:t>
                      </a:r>
                      <a:endParaRPr lang="en-US" sz="1100">
                        <a:effectLst/>
                      </a:endParaRPr>
                    </a:p>
                    <a:p>
                      <a:pPr marL="0" marR="0">
                        <a:lnSpc>
                          <a:spcPct val="115000"/>
                        </a:lnSpc>
                        <a:spcBef>
                          <a:spcPts val="0"/>
                        </a:spcBef>
                        <a:spcAft>
                          <a:spcPts val="0"/>
                        </a:spcAft>
                      </a:pPr>
                      <a:r>
                        <a:rPr lang="en-US" sz="850">
                          <a:effectLst/>
                        </a:rPr>
                        <a: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850">
                          <a:effectLst/>
                        </a:rPr>
                        <a:t>LOLP Red. Load (500)</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850">
                          <a:effectLst/>
                        </a:rPr>
                        <a:t>LOLP Opt. Red. Load (500 if  &gt;)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850">
                          <a:effectLst/>
                        </a:rPr>
                        <a:t>LOLP</a:t>
                      </a:r>
                      <a:endParaRPr lang="en-US" sz="1100">
                        <a:effectLst/>
                      </a:endParaRPr>
                    </a:p>
                    <a:p>
                      <a:pPr marL="0" marR="0">
                        <a:lnSpc>
                          <a:spcPct val="115000"/>
                        </a:lnSpc>
                        <a:spcBef>
                          <a:spcPts val="0"/>
                        </a:spcBef>
                        <a:spcAft>
                          <a:spcPts val="0"/>
                        </a:spcAft>
                      </a:pPr>
                      <a:r>
                        <a:rPr lang="en-US" sz="850">
                          <a:effectLst/>
                        </a:rPr>
                        <a:t>% ↓</a:t>
                      </a:r>
                      <a:endParaRPr lang="en-US" sz="1100">
                        <a:effectLst/>
                        <a:latin typeface="Calibri"/>
                        <a:ea typeface="Calibri"/>
                        <a:cs typeface="Times New Roman"/>
                      </a:endParaRPr>
                    </a:p>
                  </a:txBody>
                  <a:tcPr marL="68580" marR="68580" marT="0" marB="0"/>
                </a:tc>
              </a:tr>
              <a:tr h="547720">
                <a:tc>
                  <a:txBody>
                    <a:bodyPr/>
                    <a:lstStyle/>
                    <a:p>
                      <a:pPr marL="0" marR="0">
                        <a:lnSpc>
                          <a:spcPct val="115000"/>
                        </a:lnSpc>
                        <a:spcBef>
                          <a:spcPts val="0"/>
                        </a:spcBef>
                        <a:spcAft>
                          <a:spcPts val="0"/>
                        </a:spcAft>
                      </a:pPr>
                      <a:r>
                        <a:rPr lang="en-US" sz="1100">
                          <a:effectLst/>
                        </a:rPr>
                        <a:t>1995</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1.0</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24</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348</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20950</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5.48%</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1.22%</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77.7</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13.1%</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4.54%</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65.3</a:t>
                      </a:r>
                      <a:endParaRPr lang="en-US" sz="1100">
                        <a:effectLst/>
                        <a:latin typeface="Calibri"/>
                        <a:ea typeface="Calibri"/>
                        <a:cs typeface="Times New Roman"/>
                      </a:endParaRPr>
                    </a:p>
                  </a:txBody>
                  <a:tcPr marL="68580" marR="68580" marT="0" marB="0"/>
                </a:tc>
              </a:tr>
              <a:tr h="547720">
                <a:tc>
                  <a:txBody>
                    <a:bodyPr/>
                    <a:lstStyle/>
                    <a:p>
                      <a:pPr marL="0" marR="0">
                        <a:lnSpc>
                          <a:spcPct val="115000"/>
                        </a:lnSpc>
                        <a:spcBef>
                          <a:spcPts val="0"/>
                        </a:spcBef>
                        <a:spcAft>
                          <a:spcPts val="0"/>
                        </a:spcAft>
                      </a:pPr>
                      <a:r>
                        <a:rPr lang="en-US" sz="1100">
                          <a:effectLst/>
                        </a:rPr>
                        <a:t>1996</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1.084</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27</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354</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21346</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7.97%</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2.01%</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74.8</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17.02%</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5.54%</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67.5</a:t>
                      </a:r>
                      <a:endParaRPr lang="en-US" sz="1100">
                        <a:effectLst/>
                        <a:latin typeface="Calibri"/>
                        <a:ea typeface="Calibri"/>
                        <a:cs typeface="Times New Roman"/>
                      </a:endParaRPr>
                    </a:p>
                  </a:txBody>
                  <a:tcPr marL="68580" marR="68580" marT="0" marB="0"/>
                </a:tc>
              </a:tr>
              <a:tr h="547720">
                <a:tc>
                  <a:txBody>
                    <a:bodyPr/>
                    <a:lstStyle/>
                    <a:p>
                      <a:pPr marL="0" marR="0">
                        <a:lnSpc>
                          <a:spcPct val="115000"/>
                        </a:lnSpc>
                        <a:spcBef>
                          <a:spcPts val="0"/>
                        </a:spcBef>
                        <a:spcAft>
                          <a:spcPts val="0"/>
                        </a:spcAft>
                      </a:pPr>
                      <a:r>
                        <a:rPr lang="en-US" sz="1100">
                          <a:effectLst/>
                        </a:rPr>
                        <a:t>1997</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1.173</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61</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398</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22272</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9.52%</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2.55%</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73.2</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19.28%</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6.00%</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68.9</a:t>
                      </a:r>
                      <a:endParaRPr lang="en-US" sz="1100">
                        <a:effectLst/>
                        <a:latin typeface="Calibri"/>
                        <a:ea typeface="Calibri"/>
                        <a:cs typeface="Times New Roman"/>
                      </a:endParaRPr>
                    </a:p>
                  </a:txBody>
                  <a:tcPr marL="68580" marR="68580" marT="0" marB="0"/>
                </a:tc>
              </a:tr>
              <a:tr h="547720">
                <a:tc>
                  <a:txBody>
                    <a:bodyPr/>
                    <a:lstStyle/>
                    <a:p>
                      <a:pPr marL="0" marR="0">
                        <a:lnSpc>
                          <a:spcPct val="115000"/>
                        </a:lnSpc>
                        <a:spcBef>
                          <a:spcPts val="0"/>
                        </a:spcBef>
                        <a:spcAft>
                          <a:spcPts val="0"/>
                        </a:spcAft>
                      </a:pPr>
                      <a:r>
                        <a:rPr lang="en-US" sz="1100">
                          <a:effectLst/>
                        </a:rPr>
                        <a:t>1998</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1.258</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77</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415</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23024</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11.84%</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3.33%</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71.9</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22.75%</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5.57%</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75.5</a:t>
                      </a:r>
                      <a:endParaRPr lang="en-US" sz="1100">
                        <a:effectLst/>
                        <a:latin typeface="Calibri"/>
                        <a:ea typeface="Calibri"/>
                        <a:cs typeface="Times New Roman"/>
                      </a:endParaRPr>
                    </a:p>
                  </a:txBody>
                  <a:tcPr marL="68580" marR="68580" marT="0" marB="0"/>
                </a:tc>
              </a:tr>
              <a:tr h="547720">
                <a:tc>
                  <a:txBody>
                    <a:bodyPr/>
                    <a:lstStyle/>
                    <a:p>
                      <a:pPr marL="0" marR="0">
                        <a:lnSpc>
                          <a:spcPct val="115000"/>
                        </a:lnSpc>
                        <a:spcBef>
                          <a:spcPts val="0"/>
                        </a:spcBef>
                        <a:spcAft>
                          <a:spcPts val="0"/>
                        </a:spcAft>
                      </a:pPr>
                      <a:r>
                        <a:rPr lang="en-US" sz="1100">
                          <a:effectLst/>
                        </a:rPr>
                        <a:t>1999</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1.371</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91</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430</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25141</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10.65%</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2.61%</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75.5</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20.78%</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5.90%</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71.6</a:t>
                      </a:r>
                      <a:endParaRPr lang="en-US" sz="1100">
                        <a:effectLst/>
                        <a:latin typeface="Calibri"/>
                        <a:ea typeface="Calibri"/>
                        <a:cs typeface="Times New Roman"/>
                      </a:endParaRPr>
                    </a:p>
                  </a:txBody>
                  <a:tcPr marL="68580" marR="68580" marT="0" marB="0"/>
                </a:tc>
              </a:tr>
              <a:tr h="547720">
                <a:tc>
                  <a:txBody>
                    <a:bodyPr/>
                    <a:lstStyle/>
                    <a:p>
                      <a:pPr marL="0" marR="0">
                        <a:lnSpc>
                          <a:spcPct val="115000"/>
                        </a:lnSpc>
                        <a:spcBef>
                          <a:spcPts val="0"/>
                        </a:spcBef>
                        <a:spcAft>
                          <a:spcPts val="0"/>
                        </a:spcAft>
                      </a:pPr>
                      <a:r>
                        <a:rPr lang="en-US" sz="1100">
                          <a:effectLst/>
                        </a:rPr>
                        <a:t>2000</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1.482</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103</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443</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26237</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13.70%</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dirty="0">
                          <a:effectLst/>
                        </a:rPr>
                        <a:t>3.62%</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73.4</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24.62%</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7.54%</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69.4</a:t>
                      </a:r>
                      <a:endParaRPr lang="en-US" sz="1100">
                        <a:effectLst/>
                        <a:latin typeface="Calibri"/>
                        <a:ea typeface="Calibri"/>
                        <a:cs typeface="Times New Roman"/>
                      </a:endParaRPr>
                    </a:p>
                  </a:txBody>
                  <a:tcPr marL="68580" marR="68580" marT="0" marB="0"/>
                </a:tc>
              </a:tr>
              <a:tr h="547720">
                <a:tc>
                  <a:txBody>
                    <a:bodyPr/>
                    <a:lstStyle/>
                    <a:p>
                      <a:pPr marL="0" marR="0">
                        <a:lnSpc>
                          <a:spcPct val="115000"/>
                        </a:lnSpc>
                        <a:spcBef>
                          <a:spcPts val="0"/>
                        </a:spcBef>
                        <a:spcAft>
                          <a:spcPts val="0"/>
                        </a:spcAft>
                      </a:pPr>
                      <a:r>
                        <a:rPr lang="en-US" sz="850" dirty="0">
                          <a:effectLst/>
                        </a:rPr>
                        <a:t>FRG60</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N/A</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8</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200</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1325</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11.51%</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dirty="0">
                          <a:effectLst/>
                        </a:rPr>
                        <a:t>6.05%</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47.4</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N/A</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a:effectLst/>
                        </a:rPr>
                        <a:t>6.27%</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dirty="0">
                          <a:effectLst/>
                        </a:rPr>
                        <a:t>45.5</a:t>
                      </a:r>
                      <a:endParaRPr lang="en-US" sz="1100" dirty="0">
                        <a:effectLst/>
                        <a:latin typeface="Calibri"/>
                        <a:ea typeface="Calibri"/>
                        <a:cs typeface="Times New Roman"/>
                      </a:endParaRPr>
                    </a:p>
                  </a:txBody>
                  <a:tcPr marL="68580" marR="68580" marT="0" marB="0"/>
                </a:tc>
              </a:tr>
            </a:tbl>
          </a:graphicData>
        </a:graphic>
      </p:graphicFrame>
      <p:sp>
        <p:nvSpPr>
          <p:cNvPr id="4" name="Rectangle 3"/>
          <p:cNvSpPr/>
          <p:nvPr/>
        </p:nvSpPr>
        <p:spPr>
          <a:xfrm>
            <a:off x="1403648" y="4581128"/>
            <a:ext cx="7128792" cy="2031325"/>
          </a:xfrm>
          <a:prstGeom prst="rect">
            <a:avLst/>
          </a:prstGeom>
        </p:spPr>
        <p:txBody>
          <a:bodyPr wrap="square">
            <a:spAutoFit/>
          </a:bodyPr>
          <a:lstStyle/>
          <a:p>
            <a:pPr lvl="0"/>
            <a:endParaRPr lang="en-US" dirty="0" smtClean="0"/>
          </a:p>
          <a:p>
            <a:pPr lvl="0"/>
            <a:endParaRPr lang="en-US" dirty="0"/>
          </a:p>
          <a:p>
            <a:pPr lvl="0"/>
            <a:endParaRPr lang="en-US" dirty="0" smtClean="0"/>
          </a:p>
          <a:p>
            <a:pPr lvl="0"/>
            <a:endParaRPr lang="en-US" dirty="0"/>
          </a:p>
          <a:p>
            <a:pPr lvl="0"/>
            <a:endParaRPr lang="en-US" dirty="0" smtClean="0"/>
          </a:p>
          <a:p>
            <a:pPr lvl="0"/>
            <a:endParaRPr lang="en-US" dirty="0"/>
          </a:p>
          <a:p>
            <a:pPr lvl="0"/>
            <a:r>
              <a:rPr lang="en-US" dirty="0" smtClean="0"/>
              <a:t>Large </a:t>
            </a:r>
            <a:r>
              <a:rPr lang="en-US" dirty="0"/>
              <a:t>Scale Example  of Load Cycle and Repair Rates Optimized </a:t>
            </a:r>
          </a:p>
        </p:txBody>
      </p:sp>
    </p:spTree>
    <p:extLst>
      <p:ext uri="{BB962C8B-B14F-4D97-AF65-F5344CB8AC3E}">
        <p14:creationId xmlns:p14="http://schemas.microsoft.com/office/powerpoint/2010/main" val="79113649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476672"/>
            <a:ext cx="8534400" cy="576064"/>
          </a:xfrm>
          <a:solidFill>
            <a:srgbClr val="FFFF00"/>
          </a:solidFill>
        </p:spPr>
        <p:txBody>
          <a:bodyPr/>
          <a:lstStyle/>
          <a:p>
            <a:r>
              <a:rPr lang="en-US" sz="2400" b="1" dirty="0" smtClean="0">
                <a:solidFill>
                  <a:schemeClr val="accent3">
                    <a:lumMod val="50000"/>
                  </a:schemeClr>
                </a:solidFill>
                <a:latin typeface="Algerian" pitchFamily="82" charset="0"/>
              </a:rPr>
              <a:t>     </a:t>
            </a:r>
            <a:r>
              <a:rPr lang="en-US" sz="2400" b="1" dirty="0" smtClean="0">
                <a:solidFill>
                  <a:srgbClr val="0070C0"/>
                </a:solidFill>
                <a:latin typeface="Algerian" pitchFamily="82" charset="0"/>
              </a:rPr>
              <a:t>Remarks :‘Physical Cloud’ </a:t>
            </a:r>
            <a:r>
              <a:rPr lang="en-US" sz="2400" b="1" dirty="0">
                <a:solidFill>
                  <a:srgbClr val="0070C0"/>
                </a:solidFill>
                <a:latin typeface="Algerian" pitchFamily="82" charset="0"/>
              </a:rPr>
              <a:t> </a:t>
            </a:r>
            <a:r>
              <a:rPr lang="en-US" sz="2400" b="1" dirty="0" smtClean="0">
                <a:solidFill>
                  <a:srgbClr val="0070C0"/>
                </a:solidFill>
                <a:latin typeface="Algerian" pitchFamily="82" charset="0"/>
              </a:rPr>
              <a:t>WITH Physical Products</a:t>
            </a:r>
            <a:endParaRPr lang="en-US" sz="2400" b="1" dirty="0">
              <a:solidFill>
                <a:srgbClr val="0070C0"/>
              </a:solidFill>
              <a:latin typeface="Algerian" pitchFamily="82" charset="0"/>
            </a:endParaRPr>
          </a:p>
        </p:txBody>
      </p:sp>
      <p:sp>
        <p:nvSpPr>
          <p:cNvPr id="3" name="Content Placeholder 2"/>
          <p:cNvSpPr>
            <a:spLocks noGrp="1"/>
          </p:cNvSpPr>
          <p:nvPr>
            <p:ph idx="1"/>
          </p:nvPr>
        </p:nvSpPr>
        <p:spPr/>
        <p:txBody>
          <a:bodyPr>
            <a:normAutofit lnSpcReduction="10000"/>
          </a:bodyPr>
          <a:lstStyle/>
          <a:p>
            <a:pPr algn="just">
              <a:buClrTx/>
              <a:buFont typeface="Wingdings" pitchFamily="2" charset="2"/>
              <a:buChar char="ü"/>
            </a:pPr>
            <a:r>
              <a:rPr lang="en-US" sz="2200" dirty="0" smtClean="0">
                <a:latin typeface="Calibri" pitchFamily="34" charset="0"/>
              </a:rPr>
              <a:t>The operation starts at the first hour (or cycle) by randomly generating the negative exponentially (or Weibull to be versatile where </a:t>
            </a:r>
            <a:r>
              <a:rPr lang="en-US" sz="2200" dirty="0" err="1" smtClean="0">
                <a:latin typeface="Calibri" pitchFamily="34" charset="0"/>
              </a:rPr>
              <a:t>Neg</a:t>
            </a:r>
            <a:r>
              <a:rPr lang="en-US" sz="2200" dirty="0" smtClean="0">
                <a:latin typeface="Calibri" pitchFamily="34" charset="0"/>
              </a:rPr>
              <a:t> </a:t>
            </a:r>
            <a:r>
              <a:rPr lang="en-US" sz="2200" dirty="0" err="1" smtClean="0">
                <a:latin typeface="Calibri" pitchFamily="34" charset="0"/>
              </a:rPr>
              <a:t>Exp</a:t>
            </a:r>
            <a:r>
              <a:rPr lang="en-US" sz="2200" dirty="0" smtClean="0">
                <a:latin typeface="Calibri" pitchFamily="34" charset="0"/>
              </a:rPr>
              <a:t> is special case) distributed operating (up) and repair (down) times where the goal is to study the random evolution of a memoryless system. </a:t>
            </a:r>
          </a:p>
          <a:p>
            <a:pPr algn="just">
              <a:buClrTx/>
              <a:buFont typeface="Wingdings" pitchFamily="2" charset="2"/>
              <a:buChar char="ü"/>
            </a:pPr>
            <a:endParaRPr lang="en-US" sz="2200" dirty="0" smtClean="0">
              <a:latin typeface="Calibri" pitchFamily="34" charset="0"/>
            </a:endParaRPr>
          </a:p>
          <a:p>
            <a:pPr algn="just">
              <a:buClrTx/>
              <a:buFont typeface="Wingdings" pitchFamily="2" charset="2"/>
              <a:buChar char="ü"/>
            </a:pPr>
            <a:r>
              <a:rPr lang="en-US" sz="2200" dirty="0" smtClean="0">
                <a:latin typeface="Calibri" pitchFamily="34" charset="0"/>
              </a:rPr>
              <a:t>Then the installed total capacity at each cycle is contrasted against the outages to calculate the available capacity, which is also compared to the service demand at that hour to finally determine the reserve margin  capacity. If margin is (-), it is loss od load, otherwise surplus.</a:t>
            </a:r>
          </a:p>
          <a:p>
            <a:pPr algn="just">
              <a:buClrTx/>
              <a:buFont typeface="Wingdings" pitchFamily="2" charset="2"/>
              <a:buChar char="ü"/>
            </a:pPr>
            <a:endParaRPr lang="en-US" sz="2200" dirty="0" smtClean="0">
              <a:latin typeface="Calibri" pitchFamily="34" charset="0"/>
            </a:endParaRPr>
          </a:p>
          <a:p>
            <a:pPr algn="just">
              <a:buClrTx/>
              <a:buFont typeface="Wingdings" pitchFamily="2" charset="2"/>
              <a:buChar char="ü"/>
            </a:pPr>
            <a:r>
              <a:rPr lang="en-US" sz="2200" dirty="0" smtClean="0">
                <a:latin typeface="Calibri" pitchFamily="34" charset="0"/>
              </a:rPr>
              <a:t>That is, if the reserve capacity (or margin) is less than a zero margin, then we have an undesired deficiency or loss of service to consider. </a:t>
            </a:r>
            <a:endParaRPr lang="en-US" sz="2200" dirty="0">
              <a:latin typeface="Calibri" pitchFamily="34" charset="0"/>
            </a:endParaRPr>
          </a:p>
        </p:txBody>
      </p:sp>
      <p:sp>
        <p:nvSpPr>
          <p:cNvPr id="4" name="Slide Number Placeholder 3"/>
          <p:cNvSpPr>
            <a:spLocks noGrp="1"/>
          </p:cNvSpPr>
          <p:nvPr>
            <p:ph type="sldNum" sz="quarter" idx="12"/>
          </p:nvPr>
        </p:nvSpPr>
        <p:spPr/>
        <p:txBody>
          <a:bodyPr/>
          <a:lstStyle/>
          <a:p>
            <a:pPr>
              <a:defRPr/>
            </a:pPr>
            <a:fld id="{3732E4BE-DA6D-4C55-A426-742102D967F7}" type="slidenum">
              <a:rPr lang="en-IN" smtClean="0"/>
              <a:pPr>
                <a:defRPr/>
              </a:pPr>
              <a:t>53</a:t>
            </a:fld>
            <a:endParaRPr lang="en-IN"/>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476672"/>
            <a:ext cx="8534400" cy="680120"/>
          </a:xfrm>
          <a:solidFill>
            <a:srgbClr val="FFFF00"/>
          </a:solidFill>
        </p:spPr>
        <p:txBody>
          <a:bodyPr>
            <a:normAutofit fontScale="90000"/>
          </a:bodyPr>
          <a:lstStyle/>
          <a:p>
            <a:r>
              <a:rPr lang="en-US" sz="2400" b="1" dirty="0" smtClean="0">
                <a:solidFill>
                  <a:srgbClr val="0070C0"/>
                </a:solidFill>
                <a:latin typeface="Algerian" pitchFamily="82" charset="0"/>
              </a:rPr>
              <a:t>Remarks: ‘Physical Cloud’ with Physical Products (cont’d)</a:t>
            </a:r>
            <a:endParaRPr lang="en-US" sz="2400" b="1" dirty="0">
              <a:solidFill>
                <a:srgbClr val="0070C0"/>
              </a:solidFill>
              <a:latin typeface="Algerian" pitchFamily="82" charset="0"/>
            </a:endParaRPr>
          </a:p>
        </p:txBody>
      </p:sp>
      <p:sp>
        <p:nvSpPr>
          <p:cNvPr id="3" name="Content Placeholder 2"/>
          <p:cNvSpPr>
            <a:spLocks noGrp="1"/>
          </p:cNvSpPr>
          <p:nvPr>
            <p:ph idx="1"/>
          </p:nvPr>
        </p:nvSpPr>
        <p:spPr>
          <a:xfrm>
            <a:off x="301752" y="1268760"/>
            <a:ext cx="8503920" cy="4830288"/>
          </a:xfrm>
        </p:spPr>
        <p:txBody>
          <a:bodyPr>
            <a:normAutofit lnSpcReduction="10000"/>
          </a:bodyPr>
          <a:lstStyle/>
          <a:p>
            <a:pPr marL="0" marR="0" indent="228600" algn="just">
              <a:lnSpc>
                <a:spcPct val="110000"/>
              </a:lnSpc>
              <a:spcBef>
                <a:spcPts val="0"/>
              </a:spcBef>
              <a:spcAft>
                <a:spcPts val="0"/>
              </a:spcAft>
              <a:buClrTx/>
              <a:buFont typeface="Wingdings" pitchFamily="2" charset="2"/>
              <a:buChar char="ü"/>
            </a:pPr>
            <a:r>
              <a:rPr lang="en-US" sz="2200" dirty="0" smtClean="0">
                <a:latin typeface="Calibri" pitchFamily="34" charset="0"/>
                <a:ea typeface="Times New Roman"/>
              </a:rPr>
              <a:t>Once these hours (or cycles) of negative margin are added, it will constitute the expected number of hours of loss of load or service, </a:t>
            </a:r>
            <a:r>
              <a:rPr lang="en-US" sz="2200" dirty="0" err="1" smtClean="0">
                <a:latin typeface="Calibri" pitchFamily="34" charset="0"/>
                <a:ea typeface="Times New Roman"/>
              </a:rPr>
              <a:t>LoLE</a:t>
            </a:r>
            <a:r>
              <a:rPr lang="en-US" sz="2200" dirty="0" smtClean="0">
                <a:latin typeface="Calibri" pitchFamily="34" charset="0"/>
                <a:ea typeface="Times New Roman"/>
              </a:rPr>
              <a:t>. Divided by the total number of exposure units such as 8760 hours (NHRS) for a year, it will give the </a:t>
            </a:r>
            <a:r>
              <a:rPr lang="en-US" sz="2200" dirty="0" err="1" smtClean="0">
                <a:latin typeface="Calibri" pitchFamily="34" charset="0"/>
                <a:ea typeface="Times New Roman"/>
              </a:rPr>
              <a:t>LoLP</a:t>
            </a:r>
            <a:r>
              <a:rPr lang="en-US" sz="2200" dirty="0" smtClean="0">
                <a:latin typeface="Calibri" pitchFamily="34" charset="0"/>
                <a:ea typeface="Times New Roman"/>
              </a:rPr>
              <a:t> = </a:t>
            </a:r>
            <a:r>
              <a:rPr lang="en-US" sz="2200" dirty="0" err="1" smtClean="0">
                <a:latin typeface="Calibri" pitchFamily="34" charset="0"/>
                <a:ea typeface="Times New Roman"/>
              </a:rPr>
              <a:t>LoLE</a:t>
            </a:r>
            <a:r>
              <a:rPr lang="en-US" sz="2200" dirty="0" smtClean="0">
                <a:latin typeface="Calibri" pitchFamily="34" charset="0"/>
                <a:ea typeface="Times New Roman"/>
              </a:rPr>
              <a:t>/NHRS. </a:t>
            </a:r>
          </a:p>
          <a:p>
            <a:pPr marL="0" marR="0" indent="228600" algn="just">
              <a:lnSpc>
                <a:spcPct val="110000"/>
              </a:lnSpc>
              <a:spcBef>
                <a:spcPts val="0"/>
              </a:spcBef>
              <a:spcAft>
                <a:spcPts val="0"/>
              </a:spcAft>
              <a:buClrTx/>
              <a:buFont typeface="Wingdings" pitchFamily="2" charset="2"/>
              <a:buChar char="ü"/>
            </a:pPr>
            <a:endParaRPr lang="en-US" sz="2200" dirty="0" smtClean="0">
              <a:latin typeface="Calibri" pitchFamily="34" charset="0"/>
              <a:ea typeface="Times New Roman"/>
            </a:endParaRPr>
          </a:p>
          <a:p>
            <a:pPr marL="0" marR="0" indent="228600" algn="just">
              <a:lnSpc>
                <a:spcPct val="110000"/>
              </a:lnSpc>
              <a:spcBef>
                <a:spcPts val="0"/>
              </a:spcBef>
              <a:spcAft>
                <a:spcPts val="0"/>
              </a:spcAft>
              <a:buClrTx/>
              <a:buFont typeface="Wingdings" pitchFamily="2" charset="2"/>
              <a:buChar char="ü"/>
            </a:pPr>
            <a:r>
              <a:rPr lang="en-US" sz="2200" dirty="0" smtClean="0">
                <a:latin typeface="Calibri" pitchFamily="34" charset="0"/>
                <a:ea typeface="Times New Roman"/>
              </a:rPr>
              <a:t>Once the </a:t>
            </a:r>
            <a:r>
              <a:rPr lang="en-US" sz="2200" dirty="0" err="1" smtClean="0">
                <a:latin typeface="Calibri" pitchFamily="34" charset="0"/>
                <a:ea typeface="Times New Roman"/>
              </a:rPr>
              <a:t>LoLE</a:t>
            </a:r>
            <a:r>
              <a:rPr lang="en-US" sz="2200" dirty="0" smtClean="0">
                <a:latin typeface="Calibri" pitchFamily="34" charset="0"/>
                <a:ea typeface="Times New Roman"/>
              </a:rPr>
              <a:t> is known, and its frequency (f=number of such occurrences of deficiencies per annum), then the average duration, d=</a:t>
            </a:r>
            <a:r>
              <a:rPr lang="en-US" sz="2200" dirty="0" err="1" smtClean="0">
                <a:latin typeface="Calibri" pitchFamily="34" charset="0"/>
                <a:ea typeface="Times New Roman"/>
              </a:rPr>
              <a:t>LoLE</a:t>
            </a:r>
            <a:r>
              <a:rPr lang="en-US" sz="2200" dirty="0" smtClean="0">
                <a:latin typeface="Calibri" pitchFamily="34" charset="0"/>
                <a:ea typeface="Times New Roman"/>
              </a:rPr>
              <a:t>/f, will indicate how long on the average a loss of service is expected to last.</a:t>
            </a:r>
          </a:p>
          <a:p>
            <a:pPr marL="0" marR="0" indent="228600" algn="just">
              <a:lnSpc>
                <a:spcPct val="110000"/>
              </a:lnSpc>
              <a:spcBef>
                <a:spcPts val="0"/>
              </a:spcBef>
              <a:spcAft>
                <a:spcPts val="0"/>
              </a:spcAft>
              <a:buClrTx/>
              <a:buFont typeface="Wingdings" pitchFamily="2" charset="2"/>
              <a:buChar char="ü"/>
            </a:pPr>
            <a:endParaRPr lang="en-US" sz="2200" dirty="0" smtClean="0">
              <a:latin typeface="Calibri" pitchFamily="34" charset="0"/>
              <a:ea typeface="Times New Roman"/>
            </a:endParaRPr>
          </a:p>
          <a:p>
            <a:pPr marL="0" marR="0" indent="228600" algn="just">
              <a:lnSpc>
                <a:spcPct val="110000"/>
              </a:lnSpc>
              <a:spcBef>
                <a:spcPts val="0"/>
              </a:spcBef>
              <a:spcAft>
                <a:spcPts val="0"/>
              </a:spcAft>
              <a:buClrTx/>
              <a:buFont typeface="Wingdings" pitchFamily="2" charset="2"/>
              <a:buChar char="ü"/>
            </a:pPr>
            <a:r>
              <a:rPr lang="en-US" sz="2200" dirty="0" smtClean="0">
                <a:latin typeface="Calibri" pitchFamily="34" charset="0"/>
                <a:ea typeface="Times New Roman"/>
              </a:rPr>
              <a:t> If d stands for duration, d=(q-1)/ln(q), one can best estimate the value of q using a Newton-Raphson nonlinear estimation technique. Similarly you can plot “d” and  “</a:t>
            </a:r>
            <a:r>
              <a:rPr lang="en-US" sz="2200" dirty="0" err="1" smtClean="0">
                <a:latin typeface="Calibri" pitchFamily="34" charset="0"/>
                <a:ea typeface="Times New Roman"/>
              </a:rPr>
              <a:t>LoLE</a:t>
            </a:r>
            <a:r>
              <a:rPr lang="en-US" sz="2200" dirty="0" smtClean="0">
                <a:latin typeface="Calibri" pitchFamily="34" charset="0"/>
                <a:ea typeface="Times New Roman"/>
              </a:rPr>
              <a:t>” probability density functions for inference.</a:t>
            </a:r>
            <a:endParaRPr lang="en-US" sz="2200" dirty="0">
              <a:latin typeface="Calibri" pitchFamily="34" charset="0"/>
              <a:ea typeface="Times New Roman"/>
            </a:endParaRPr>
          </a:p>
        </p:txBody>
      </p:sp>
      <p:sp>
        <p:nvSpPr>
          <p:cNvPr id="4" name="Slide Number Placeholder 3"/>
          <p:cNvSpPr>
            <a:spLocks noGrp="1"/>
          </p:cNvSpPr>
          <p:nvPr>
            <p:ph type="sldNum" sz="quarter" idx="12"/>
          </p:nvPr>
        </p:nvSpPr>
        <p:spPr/>
        <p:txBody>
          <a:bodyPr/>
          <a:lstStyle/>
          <a:p>
            <a:pPr>
              <a:defRPr/>
            </a:pPr>
            <a:fld id="{3732E4BE-DA6D-4C55-A426-742102D967F7}" type="slidenum">
              <a:rPr lang="en-IN" smtClean="0"/>
              <a:pPr>
                <a:defRPr/>
              </a:pPr>
              <a:t>54</a:t>
            </a:fld>
            <a:endParaRPr lang="en-IN"/>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228600"/>
            <a:ext cx="8534400" cy="824136"/>
          </a:xfrm>
        </p:spPr>
        <p:txBody>
          <a:bodyPr/>
          <a:lstStyle/>
          <a:p>
            <a:endParaRPr lang="en-US" sz="2400" b="1" dirty="0">
              <a:solidFill>
                <a:schemeClr val="accent3">
                  <a:lumMod val="50000"/>
                </a:schemeClr>
              </a:solidFill>
              <a:latin typeface="Algerian" pitchFamily="82" charset="0"/>
            </a:endParaRPr>
          </a:p>
        </p:txBody>
      </p:sp>
      <p:sp>
        <p:nvSpPr>
          <p:cNvPr id="3" name="Content Placeholder 2"/>
          <p:cNvSpPr>
            <a:spLocks noGrp="1"/>
          </p:cNvSpPr>
          <p:nvPr>
            <p:ph idx="1"/>
          </p:nvPr>
        </p:nvSpPr>
        <p:spPr/>
        <p:txBody>
          <a:bodyPr/>
          <a:lstStyle/>
          <a:p>
            <a:pPr marL="0" marR="0" indent="228600" algn="just">
              <a:lnSpc>
                <a:spcPct val="110000"/>
              </a:lnSpc>
              <a:spcBef>
                <a:spcPts val="0"/>
              </a:spcBef>
              <a:spcAft>
                <a:spcPts val="0"/>
              </a:spcAft>
              <a:buClrTx/>
              <a:buFont typeface="Wingdings" pitchFamily="2" charset="2"/>
              <a:buChar char="ü"/>
            </a:pPr>
            <a:r>
              <a:rPr lang="en-US" sz="2200" dirty="0" smtClean="0">
                <a:latin typeface="Calibri" pitchFamily="34" charset="0"/>
                <a:ea typeface="Times New Roman"/>
              </a:rPr>
              <a:t>Then f(x) for x=1, 2,.. can be estimated to characterize the distribution of x. Further these probability values can be plotted. </a:t>
            </a:r>
          </a:p>
          <a:p>
            <a:pPr marL="0" marR="0" indent="228600" algn="just">
              <a:lnSpc>
                <a:spcPct val="110000"/>
              </a:lnSpc>
              <a:spcBef>
                <a:spcPts val="0"/>
              </a:spcBef>
              <a:spcAft>
                <a:spcPts val="0"/>
              </a:spcAft>
              <a:buClrTx/>
              <a:buFont typeface="Wingdings" pitchFamily="2" charset="2"/>
              <a:buChar char="ü"/>
            </a:pPr>
            <a:endParaRPr lang="en-US" sz="2200" dirty="0" smtClean="0">
              <a:latin typeface="Calibri" pitchFamily="34" charset="0"/>
              <a:ea typeface="Times New Roman"/>
            </a:endParaRPr>
          </a:p>
          <a:p>
            <a:pPr marL="0" marR="0" indent="228600" algn="just">
              <a:lnSpc>
                <a:spcPct val="110000"/>
              </a:lnSpc>
              <a:spcBef>
                <a:spcPts val="0"/>
              </a:spcBef>
              <a:spcAft>
                <a:spcPts val="0"/>
              </a:spcAft>
              <a:buClrTx/>
              <a:buFont typeface="Wingdings" pitchFamily="2" charset="2"/>
              <a:buChar char="ü"/>
            </a:pPr>
            <a:r>
              <a:rPr lang="en-US" sz="2200" dirty="0" smtClean="0">
                <a:latin typeface="Calibri" pitchFamily="34" charset="0"/>
                <a:ea typeface="Times New Roman"/>
              </a:rPr>
              <a:t>One may use Input Wizard in the Java software tool Help Desk to enter data both in physical and social CLOUD in a step-by-step dialogue. Input Wizard uses are demonstrated as follows.</a:t>
            </a:r>
          </a:p>
          <a:p>
            <a:pPr marL="0" marR="0" indent="228600" algn="just">
              <a:lnSpc>
                <a:spcPct val="110000"/>
              </a:lnSpc>
              <a:spcBef>
                <a:spcPts val="0"/>
              </a:spcBef>
              <a:spcAft>
                <a:spcPts val="0"/>
              </a:spcAft>
              <a:buNone/>
            </a:pPr>
            <a:endParaRPr lang="en-US" sz="2200" dirty="0" smtClean="0">
              <a:latin typeface="Calibri" pitchFamily="34" charset="0"/>
              <a:ea typeface="Times New Roman"/>
            </a:endParaRPr>
          </a:p>
          <a:p>
            <a:pPr marL="0" indent="228600" algn="just">
              <a:lnSpc>
                <a:spcPct val="110000"/>
              </a:lnSpc>
              <a:spcBef>
                <a:spcPts val="0"/>
              </a:spcBef>
              <a:spcAft>
                <a:spcPts val="0"/>
              </a:spcAft>
              <a:buNone/>
            </a:pPr>
            <a:endParaRPr lang="en-US" sz="2400" dirty="0" smtClean="0"/>
          </a:p>
          <a:p>
            <a:pPr marL="0" indent="228600" algn="just">
              <a:lnSpc>
                <a:spcPct val="110000"/>
              </a:lnSpc>
              <a:spcBef>
                <a:spcPts val="0"/>
              </a:spcBef>
              <a:spcAft>
                <a:spcPts val="0"/>
              </a:spcAft>
              <a:buNone/>
            </a:pPr>
            <a:endParaRPr lang="en-US" sz="2400" dirty="0" smtClean="0"/>
          </a:p>
          <a:p>
            <a:pPr marL="0" marR="0" indent="228600" algn="just">
              <a:lnSpc>
                <a:spcPct val="110000"/>
              </a:lnSpc>
              <a:spcBef>
                <a:spcPts val="0"/>
              </a:spcBef>
              <a:spcAft>
                <a:spcPts val="0"/>
              </a:spcAft>
              <a:buNone/>
            </a:pPr>
            <a:endParaRPr lang="en-US" sz="2200" dirty="0">
              <a:latin typeface="Calibri" pitchFamily="34" charset="0"/>
              <a:ea typeface="Times New Roman"/>
            </a:endParaRPr>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4077072"/>
            <a:ext cx="2592288" cy="1944216"/>
          </a:xfrm>
          <a:prstGeom prst="rect">
            <a:avLst/>
          </a:prstGeom>
          <a:noFill/>
          <a:ln w="19050">
            <a:solidFill>
              <a:schemeClr val="accent3">
                <a:lumMod val="50000"/>
              </a:schemeClr>
            </a:solidFill>
          </a:ln>
        </p:spPr>
      </p:pic>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19872" y="4077072"/>
            <a:ext cx="2664296" cy="1944216"/>
          </a:xfrm>
          <a:prstGeom prst="rect">
            <a:avLst/>
          </a:prstGeom>
          <a:noFill/>
          <a:ln w="19050">
            <a:solidFill>
              <a:schemeClr val="accent3">
                <a:lumMod val="50000"/>
              </a:schemeClr>
            </a:solidFill>
          </a:ln>
        </p:spPr>
      </p:pic>
      <p:pic>
        <p:nvPicPr>
          <p:cNvPr id="6" name="Picture 5"/>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28184" y="4077072"/>
            <a:ext cx="2451118" cy="1944216"/>
          </a:xfrm>
          <a:prstGeom prst="rect">
            <a:avLst/>
          </a:prstGeom>
          <a:noFill/>
          <a:ln w="19050">
            <a:solidFill>
              <a:schemeClr val="accent3">
                <a:lumMod val="50000"/>
              </a:schemeClr>
            </a:solidFill>
          </a:ln>
        </p:spPr>
      </p:pic>
      <p:sp>
        <p:nvSpPr>
          <p:cNvPr id="7" name="Title 1"/>
          <p:cNvSpPr txBox="1">
            <a:spLocks/>
          </p:cNvSpPr>
          <p:nvPr/>
        </p:nvSpPr>
        <p:spPr bwMode="auto">
          <a:xfrm>
            <a:off x="323528" y="548680"/>
            <a:ext cx="8568952" cy="536104"/>
          </a:xfrm>
          <a:prstGeom prst="rect">
            <a:avLst/>
          </a:prstGeom>
          <a:solidFill>
            <a:srgbClr val="FFFF00"/>
          </a:solidFill>
          <a:ln w="9525">
            <a:noFill/>
            <a:miter lim="800000"/>
            <a:headEnd/>
            <a:tailEnd/>
          </a:ln>
        </p:spPr>
        <p:txBody>
          <a:bodyPr vert="horz" wrap="square" lIns="91440" tIns="45720" rIns="91440" bIns="45720" numCol="1" anchor="b" anchorCtr="0" compatLnSpc="1">
            <a:prstTxWarp prst="textNoShape">
              <a:avLst/>
            </a:prstTxWarp>
          </a:bodyPr>
          <a:lstStyle>
            <a:lvl1pPr algn="ctr" rtl="0" eaLnBrk="0" fontAlgn="base" hangingPunct="0">
              <a:spcBef>
                <a:spcPct val="0"/>
              </a:spcBef>
              <a:spcAft>
                <a:spcPct val="0"/>
              </a:spcAft>
              <a:defRPr sz="3300" kern="1200">
                <a:solidFill>
                  <a:schemeClr val="accent3">
                    <a:shade val="75000"/>
                  </a:schemeClr>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defRPr>
            </a:lvl2pPr>
            <a:lvl3pPr algn="ctr" rtl="0" eaLnBrk="0" fontAlgn="base" hangingPunct="0">
              <a:spcBef>
                <a:spcPct val="0"/>
              </a:spcBef>
              <a:spcAft>
                <a:spcPct val="0"/>
              </a:spcAft>
              <a:defRPr sz="3300">
                <a:solidFill>
                  <a:srgbClr val="7B9899"/>
                </a:solidFill>
                <a:latin typeface="Georgia" pitchFamily="18" charset="0"/>
              </a:defRPr>
            </a:lvl3pPr>
            <a:lvl4pPr algn="ctr" rtl="0" eaLnBrk="0" fontAlgn="base" hangingPunct="0">
              <a:spcBef>
                <a:spcPct val="0"/>
              </a:spcBef>
              <a:spcAft>
                <a:spcPct val="0"/>
              </a:spcAft>
              <a:defRPr sz="3300">
                <a:solidFill>
                  <a:srgbClr val="7B9899"/>
                </a:solidFill>
                <a:latin typeface="Georgia" pitchFamily="18" charset="0"/>
              </a:defRPr>
            </a:lvl4pPr>
            <a:lvl5pPr algn="ctr" rtl="0" eaLnBrk="0" fontAlgn="base" hangingPunct="0">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a:lstStyle>
          <a:p>
            <a:r>
              <a:rPr lang="en-US" sz="2000" b="1" dirty="0">
                <a:solidFill>
                  <a:srgbClr val="0070C0"/>
                </a:solidFill>
                <a:latin typeface="Algerian" pitchFamily="82" charset="0"/>
              </a:rPr>
              <a:t>Remarks: ‘Physical Cloud’ with Physical Products (cont’d)</a:t>
            </a:r>
          </a:p>
        </p:txBody>
      </p:sp>
      <p:sp>
        <p:nvSpPr>
          <p:cNvPr id="8" name="Slide Number Placeholder 7"/>
          <p:cNvSpPr>
            <a:spLocks noGrp="1"/>
          </p:cNvSpPr>
          <p:nvPr>
            <p:ph type="sldNum" sz="quarter" idx="12"/>
          </p:nvPr>
        </p:nvSpPr>
        <p:spPr/>
        <p:txBody>
          <a:bodyPr/>
          <a:lstStyle/>
          <a:p>
            <a:pPr>
              <a:defRPr/>
            </a:pPr>
            <a:fld id="{3732E4BE-DA6D-4C55-A426-742102D967F7}" type="slidenum">
              <a:rPr lang="en-IN" smtClean="0"/>
              <a:pPr>
                <a:defRPr/>
              </a:pPr>
              <a:t>55</a:t>
            </a:fld>
            <a:endParaRPr lang="en-IN"/>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5" y="404664"/>
            <a:ext cx="8440489" cy="648072"/>
          </a:xfrm>
          <a:solidFill>
            <a:srgbClr val="FFFF00"/>
          </a:solidFill>
        </p:spPr>
        <p:txBody>
          <a:bodyPr>
            <a:normAutofit/>
          </a:bodyPr>
          <a:lstStyle/>
          <a:p>
            <a:r>
              <a:rPr lang="en-US" sz="2000" b="1" dirty="0">
                <a:solidFill>
                  <a:srgbClr val="0070C0"/>
                </a:solidFill>
                <a:latin typeface="Algerian" pitchFamily="82" charset="0"/>
              </a:rPr>
              <a:t>Remarks: ‘Physical Cloud’ with Physical Products (cont’d)</a:t>
            </a:r>
          </a:p>
        </p:txBody>
      </p:sp>
      <p:sp>
        <p:nvSpPr>
          <p:cNvPr id="3" name="Content Placeholder 2"/>
          <p:cNvSpPr>
            <a:spLocks noGrp="1"/>
          </p:cNvSpPr>
          <p:nvPr>
            <p:ph idx="1"/>
          </p:nvPr>
        </p:nvSpPr>
        <p:spPr>
          <a:xfrm>
            <a:off x="251520" y="1556792"/>
            <a:ext cx="8503920" cy="4824536"/>
          </a:xfrm>
        </p:spPr>
        <p:txBody>
          <a:bodyPr/>
          <a:lstStyle/>
          <a:p>
            <a:pPr marL="0" marR="0">
              <a:spcBef>
                <a:spcPts val="0"/>
              </a:spcBef>
              <a:spcAft>
                <a:spcPts val="0"/>
              </a:spcAft>
              <a:tabLst>
                <a:tab pos="5029200" algn="r"/>
              </a:tabLst>
            </a:pPr>
            <a:endParaRPr lang="en-US" sz="2400" dirty="0" smtClean="0">
              <a:latin typeface="Times New Roman"/>
              <a:ea typeface="Times New Roman"/>
            </a:endParaRPr>
          </a:p>
          <a:p>
            <a:pPr marL="0" marR="0" indent="228600" algn="just">
              <a:lnSpc>
                <a:spcPct val="110000"/>
              </a:lnSpc>
              <a:spcBef>
                <a:spcPts val="0"/>
              </a:spcBef>
              <a:spcAft>
                <a:spcPts val="0"/>
              </a:spcAft>
              <a:buNone/>
            </a:pPr>
            <a:endParaRPr lang="en-US" sz="2200" dirty="0">
              <a:latin typeface="Calibri" pitchFamily="34" charset="0"/>
              <a:ea typeface="Times New Roman"/>
            </a:endParaRPr>
          </a:p>
        </p:txBody>
      </p:sp>
      <p:pic>
        <p:nvPicPr>
          <p:cNvPr id="7" name="Picture 6"/>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1628800"/>
            <a:ext cx="2232248" cy="1512168"/>
          </a:xfrm>
          <a:prstGeom prst="rect">
            <a:avLst/>
          </a:prstGeom>
          <a:noFill/>
          <a:ln w="19050">
            <a:solidFill>
              <a:schemeClr val="accent3">
                <a:lumMod val="50000"/>
              </a:schemeClr>
            </a:solidFill>
          </a:ln>
        </p:spPr>
      </p:pic>
      <p:pic>
        <p:nvPicPr>
          <p:cNvPr id="8" name="Picture 7"/>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19872" y="1628800"/>
            <a:ext cx="2376264" cy="1512168"/>
          </a:xfrm>
          <a:prstGeom prst="rect">
            <a:avLst/>
          </a:prstGeom>
          <a:noFill/>
          <a:ln w="19050">
            <a:solidFill>
              <a:schemeClr val="accent3">
                <a:lumMod val="50000"/>
              </a:schemeClr>
            </a:solidFill>
          </a:ln>
        </p:spPr>
      </p:pic>
      <p:pic>
        <p:nvPicPr>
          <p:cNvPr id="9" name="Picture 8"/>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00192" y="1628800"/>
            <a:ext cx="2160240" cy="1512168"/>
          </a:xfrm>
          <a:prstGeom prst="rect">
            <a:avLst/>
          </a:prstGeom>
          <a:noFill/>
          <a:ln w="19050">
            <a:solidFill>
              <a:schemeClr val="tx1"/>
            </a:solidFill>
          </a:ln>
        </p:spPr>
      </p:pic>
      <p:pic>
        <p:nvPicPr>
          <p:cNvPr id="10" name="Picture 9"/>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1560" y="3356992"/>
            <a:ext cx="2232248" cy="1440160"/>
          </a:xfrm>
          <a:prstGeom prst="rect">
            <a:avLst/>
          </a:prstGeom>
          <a:noFill/>
          <a:ln w="19050">
            <a:solidFill>
              <a:schemeClr val="accent3">
                <a:lumMod val="50000"/>
              </a:schemeClr>
            </a:solidFill>
          </a:ln>
        </p:spPr>
      </p:pic>
      <p:pic>
        <p:nvPicPr>
          <p:cNvPr id="11" name="Picture 10"/>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419872" y="3356992"/>
            <a:ext cx="2376264" cy="1440160"/>
          </a:xfrm>
          <a:prstGeom prst="rect">
            <a:avLst/>
          </a:prstGeom>
          <a:noFill/>
          <a:ln w="19050">
            <a:solidFill>
              <a:schemeClr val="accent3">
                <a:lumMod val="50000"/>
              </a:schemeClr>
            </a:solidFill>
          </a:ln>
        </p:spPr>
      </p:pic>
      <p:pic>
        <p:nvPicPr>
          <p:cNvPr id="12" name="Picture 1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372200" y="3356992"/>
            <a:ext cx="2088232" cy="1440160"/>
          </a:xfrm>
          <a:prstGeom prst="rect">
            <a:avLst/>
          </a:prstGeom>
          <a:noFill/>
          <a:ln w="19050">
            <a:solidFill>
              <a:schemeClr val="accent3">
                <a:lumMod val="50000"/>
              </a:schemeClr>
            </a:solidFill>
          </a:ln>
        </p:spPr>
      </p:pic>
      <p:pic>
        <p:nvPicPr>
          <p:cNvPr id="13" name="Picture 12"/>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11560" y="5013176"/>
            <a:ext cx="2232248" cy="1296144"/>
          </a:xfrm>
          <a:prstGeom prst="rect">
            <a:avLst/>
          </a:prstGeom>
          <a:noFill/>
          <a:ln w="19050">
            <a:solidFill>
              <a:schemeClr val="accent3">
                <a:lumMod val="50000"/>
              </a:schemeClr>
            </a:solidFill>
          </a:ln>
        </p:spPr>
      </p:pic>
      <p:pic>
        <p:nvPicPr>
          <p:cNvPr id="14" name="Picture 13"/>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419872" y="5013176"/>
            <a:ext cx="2376264" cy="1296144"/>
          </a:xfrm>
          <a:prstGeom prst="rect">
            <a:avLst/>
          </a:prstGeom>
          <a:noFill/>
          <a:ln w="19050">
            <a:solidFill>
              <a:schemeClr val="accent3">
                <a:lumMod val="50000"/>
              </a:schemeClr>
            </a:solidFill>
          </a:ln>
        </p:spPr>
      </p:pic>
      <p:pic>
        <p:nvPicPr>
          <p:cNvPr id="15" name="Picture 14"/>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444208" y="5013176"/>
            <a:ext cx="2088232" cy="1296144"/>
          </a:xfrm>
          <a:prstGeom prst="rect">
            <a:avLst/>
          </a:prstGeom>
          <a:noFill/>
          <a:ln w="19050">
            <a:solidFill>
              <a:schemeClr val="accent3">
                <a:lumMod val="50000"/>
              </a:schemeClr>
            </a:solidFill>
          </a:ln>
        </p:spPr>
      </p:pic>
      <p:sp>
        <p:nvSpPr>
          <p:cNvPr id="4" name="Slide Number Placeholder 3"/>
          <p:cNvSpPr>
            <a:spLocks noGrp="1"/>
          </p:cNvSpPr>
          <p:nvPr>
            <p:ph type="sldNum" sz="quarter" idx="12"/>
          </p:nvPr>
        </p:nvSpPr>
        <p:spPr/>
        <p:txBody>
          <a:bodyPr/>
          <a:lstStyle/>
          <a:p>
            <a:pPr>
              <a:defRPr/>
            </a:pPr>
            <a:fld id="{3732E4BE-DA6D-4C55-A426-742102D967F7}" type="slidenum">
              <a:rPr lang="en-IN" smtClean="0"/>
              <a:pPr>
                <a:defRPr/>
              </a:pPr>
              <a:t>56</a:t>
            </a:fld>
            <a:endParaRPr lang="en-IN"/>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620688"/>
            <a:ext cx="2304256" cy="1728192"/>
          </a:xfrm>
          <a:prstGeom prst="rect">
            <a:avLst/>
          </a:prstGeom>
          <a:noFill/>
          <a:ln w="19050">
            <a:solidFill>
              <a:schemeClr val="tx1"/>
            </a:solidFill>
          </a:ln>
        </p:spPr>
      </p:pic>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03718" y="620688"/>
            <a:ext cx="2304256" cy="1728192"/>
          </a:xfrm>
          <a:prstGeom prst="rect">
            <a:avLst/>
          </a:prstGeom>
          <a:noFill/>
          <a:ln w="19050">
            <a:solidFill>
              <a:schemeClr val="tx1"/>
            </a:solidFill>
          </a:ln>
        </p:spPr>
      </p:pic>
      <p:pic>
        <p:nvPicPr>
          <p:cNvPr id="6" name="Picture 5"/>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40151" y="620688"/>
            <a:ext cx="2382857" cy="1728192"/>
          </a:xfrm>
          <a:prstGeom prst="rect">
            <a:avLst/>
          </a:prstGeom>
          <a:noFill/>
          <a:ln w="19050">
            <a:solidFill>
              <a:schemeClr val="tx1"/>
            </a:solidFill>
          </a:ln>
        </p:spPr>
      </p:pic>
      <p:pic>
        <p:nvPicPr>
          <p:cNvPr id="7" name="Picture 6"/>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3528" y="2636912"/>
            <a:ext cx="2780190" cy="2448272"/>
          </a:xfrm>
          <a:prstGeom prst="rect">
            <a:avLst/>
          </a:prstGeom>
          <a:noFill/>
          <a:ln w="19050">
            <a:solidFill>
              <a:schemeClr val="accent3">
                <a:lumMod val="50000"/>
              </a:schemeClr>
            </a:solidFill>
          </a:ln>
        </p:spPr>
      </p:pic>
      <p:pic>
        <p:nvPicPr>
          <p:cNvPr id="8" name="Picture 7"/>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635896" y="2636912"/>
            <a:ext cx="4896544" cy="3816424"/>
          </a:xfrm>
          <a:prstGeom prst="rect">
            <a:avLst/>
          </a:prstGeom>
          <a:noFill/>
          <a:ln w="19050">
            <a:solidFill>
              <a:schemeClr val="tx1"/>
            </a:solidFill>
          </a:ln>
        </p:spPr>
      </p:pic>
      <p:sp>
        <p:nvSpPr>
          <p:cNvPr id="2" name="Slide Number Placeholder 1"/>
          <p:cNvSpPr>
            <a:spLocks noGrp="1"/>
          </p:cNvSpPr>
          <p:nvPr>
            <p:ph type="sldNum" sz="quarter" idx="12"/>
          </p:nvPr>
        </p:nvSpPr>
        <p:spPr/>
        <p:txBody>
          <a:bodyPr/>
          <a:lstStyle/>
          <a:p>
            <a:pPr>
              <a:defRPr/>
            </a:pPr>
            <a:fld id="{6AD7DD8D-8501-408D-BC9E-A4B7E29325E6}" type="slidenum">
              <a:rPr lang="en-IN" smtClean="0"/>
              <a:pPr>
                <a:defRPr/>
              </a:pPr>
              <a:t>57</a:t>
            </a:fld>
            <a:endParaRPr lang="en-IN"/>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476672"/>
            <a:ext cx="8534400" cy="936104"/>
          </a:xfrm>
          <a:solidFill>
            <a:srgbClr val="92D050"/>
          </a:solidFill>
        </p:spPr>
        <p:txBody>
          <a:bodyPr>
            <a:normAutofit fontScale="90000"/>
          </a:bodyPr>
          <a:lstStyle/>
          <a:p>
            <a:r>
              <a:rPr lang="en-US" sz="2400" b="1" dirty="0" smtClean="0">
                <a:solidFill>
                  <a:schemeClr val="accent3">
                    <a:lumMod val="50000"/>
                  </a:schemeClr>
                </a:solidFill>
                <a:latin typeface="Algerian" pitchFamily="82" charset="0"/>
              </a:rPr>
              <a:t>       </a:t>
            </a:r>
            <a:br>
              <a:rPr lang="en-US" sz="2400" b="1" dirty="0" smtClean="0">
                <a:solidFill>
                  <a:schemeClr val="accent3">
                    <a:lumMod val="50000"/>
                  </a:schemeClr>
                </a:solidFill>
                <a:latin typeface="Algerian" pitchFamily="82" charset="0"/>
              </a:rPr>
            </a:br>
            <a:r>
              <a:rPr lang="en-US" sz="2400" b="1" dirty="0">
                <a:solidFill>
                  <a:schemeClr val="accent3">
                    <a:lumMod val="50000"/>
                  </a:schemeClr>
                </a:solidFill>
                <a:latin typeface="Algerian" pitchFamily="82" charset="0"/>
              </a:rPr>
              <a:t> </a:t>
            </a:r>
            <a:r>
              <a:rPr lang="en-US" sz="2400" b="1" dirty="0" smtClean="0">
                <a:solidFill>
                  <a:schemeClr val="accent3">
                    <a:lumMod val="50000"/>
                  </a:schemeClr>
                </a:solidFill>
                <a:latin typeface="Algerian" pitchFamily="82" charset="0"/>
              </a:rPr>
              <a:t>            </a:t>
            </a:r>
            <a:r>
              <a:rPr lang="en-US" sz="2700" b="1" dirty="0" smtClean="0">
                <a:solidFill>
                  <a:srgbClr val="0070C0"/>
                </a:solidFill>
                <a:latin typeface="Algerian" pitchFamily="82" charset="0"/>
              </a:rPr>
              <a:t>Applications to Social (Human Resources) Cloud </a:t>
            </a:r>
            <a:r>
              <a:rPr lang="en-US" dirty="0" smtClean="0"/>
              <a:t/>
            </a:r>
            <a:br>
              <a:rPr lang="en-US" dirty="0" smtClean="0"/>
            </a:br>
            <a:r>
              <a:rPr lang="en-US" dirty="0" smtClean="0"/>
              <a:t> </a:t>
            </a:r>
            <a:endParaRPr lang="en-US" dirty="0"/>
          </a:p>
        </p:txBody>
      </p:sp>
      <p:sp>
        <p:nvSpPr>
          <p:cNvPr id="4" name="Content Placeholder 3"/>
          <p:cNvSpPr>
            <a:spLocks noGrp="1"/>
          </p:cNvSpPr>
          <p:nvPr>
            <p:ph idx="1"/>
          </p:nvPr>
        </p:nvSpPr>
        <p:spPr/>
        <p:txBody>
          <a:bodyPr/>
          <a:lstStyle/>
          <a:p>
            <a:pPr algn="just">
              <a:buNone/>
            </a:pPr>
            <a:r>
              <a:rPr lang="en-US" sz="2200" dirty="0" smtClean="0">
                <a:latin typeface="Calibri" pitchFamily="34" charset="0"/>
              </a:rPr>
              <a:t>What is the Motivation?</a:t>
            </a:r>
          </a:p>
          <a:p>
            <a:pPr algn="just"/>
            <a:endParaRPr lang="en-US" sz="2200" dirty="0" smtClean="0">
              <a:latin typeface="Calibri" pitchFamily="34" charset="0"/>
            </a:endParaRPr>
          </a:p>
          <a:p>
            <a:pPr lvl="0" algn="just">
              <a:buClrTx/>
              <a:buFont typeface="Wingdings" pitchFamily="2" charset="2"/>
              <a:buChar char="ü"/>
            </a:pPr>
            <a:r>
              <a:rPr lang="en-US" sz="2200" dirty="0" smtClean="0">
                <a:latin typeface="Calibri" pitchFamily="34" charset="0"/>
              </a:rPr>
              <a:t>Current lack of digital simulators for future human resources availability planning.</a:t>
            </a:r>
          </a:p>
          <a:p>
            <a:pPr lvl="0" algn="just">
              <a:buClrTx/>
              <a:buFont typeface="Wingdings" pitchFamily="2" charset="2"/>
              <a:buChar char="ü"/>
            </a:pPr>
            <a:endParaRPr lang="en-US" sz="2200" dirty="0" smtClean="0">
              <a:latin typeface="Calibri" pitchFamily="34" charset="0"/>
            </a:endParaRPr>
          </a:p>
          <a:p>
            <a:pPr lvl="0" algn="just">
              <a:buClrTx/>
              <a:buFont typeface="Wingdings" pitchFamily="2" charset="2"/>
              <a:buChar char="ü"/>
            </a:pPr>
            <a:r>
              <a:rPr lang="en-US" sz="2200" dirty="0" smtClean="0">
                <a:latin typeface="Calibri" pitchFamily="34" charset="0"/>
              </a:rPr>
              <a:t>Incident commanders need to monitor HRG availability.</a:t>
            </a:r>
          </a:p>
          <a:p>
            <a:pPr lvl="0" algn="just">
              <a:buClrTx/>
              <a:buFont typeface="Wingdings" pitchFamily="2" charset="2"/>
              <a:buChar char="ü"/>
            </a:pPr>
            <a:endParaRPr lang="en-US" sz="2200" dirty="0" smtClean="0">
              <a:latin typeface="Calibri" pitchFamily="34" charset="0"/>
            </a:endParaRPr>
          </a:p>
          <a:p>
            <a:pPr lvl="0" algn="just">
              <a:buClrTx/>
              <a:buFont typeface="Wingdings" pitchFamily="2" charset="2"/>
              <a:buChar char="ü"/>
            </a:pPr>
            <a:r>
              <a:rPr lang="en-US" sz="2200" dirty="0" smtClean="0">
                <a:latin typeface="Calibri" pitchFamily="34" charset="0"/>
              </a:rPr>
              <a:t>Emergency response situations require efficient coordination and allocation of available resources that need to be controlled.</a:t>
            </a:r>
          </a:p>
          <a:p>
            <a:pPr lvl="0" algn="just">
              <a:buClrTx/>
              <a:buFont typeface="Wingdings" pitchFamily="2" charset="2"/>
              <a:buChar char="ü"/>
            </a:pPr>
            <a:endParaRPr lang="en-US" sz="2200" dirty="0" smtClean="0">
              <a:latin typeface="Calibri" pitchFamily="34" charset="0"/>
            </a:endParaRPr>
          </a:p>
          <a:p>
            <a:pPr lvl="0" algn="just">
              <a:buClrTx/>
              <a:buFont typeface="Wingdings" pitchFamily="2" charset="2"/>
              <a:buChar char="ü"/>
            </a:pPr>
            <a:r>
              <a:rPr lang="en-US" sz="2200" dirty="0" smtClean="0">
                <a:latin typeface="Calibri" pitchFamily="34" charset="0"/>
              </a:rPr>
              <a:t>Recent natural and man-made disasters have reinforced the need for stronger HRG response knowledge using objective IT solutions.</a:t>
            </a:r>
          </a:p>
          <a:p>
            <a:pPr algn="just">
              <a:buNone/>
            </a:pPr>
            <a:endParaRPr lang="en-US" sz="2200" dirty="0">
              <a:latin typeface="Calibri" pitchFamily="34" charset="0"/>
            </a:endParaRPr>
          </a:p>
        </p:txBody>
      </p:sp>
      <p:sp>
        <p:nvSpPr>
          <p:cNvPr id="3" name="Slide Number Placeholder 2"/>
          <p:cNvSpPr>
            <a:spLocks noGrp="1"/>
          </p:cNvSpPr>
          <p:nvPr>
            <p:ph type="sldNum" sz="quarter" idx="12"/>
          </p:nvPr>
        </p:nvSpPr>
        <p:spPr/>
        <p:txBody>
          <a:bodyPr/>
          <a:lstStyle/>
          <a:p>
            <a:pPr>
              <a:defRPr/>
            </a:pPr>
            <a:fld id="{3732E4BE-DA6D-4C55-A426-742102D967F7}" type="slidenum">
              <a:rPr lang="en-IN" smtClean="0"/>
              <a:pPr>
                <a:defRPr/>
              </a:pPr>
              <a:t>58</a:t>
            </a:fld>
            <a:endParaRPr lang="en-IN"/>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476672"/>
            <a:ext cx="8534400" cy="936104"/>
          </a:xfrm>
          <a:solidFill>
            <a:srgbClr val="92D050"/>
          </a:solidFill>
        </p:spPr>
        <p:txBody>
          <a:bodyPr>
            <a:normAutofit fontScale="90000"/>
          </a:bodyPr>
          <a:lstStyle/>
          <a:p>
            <a:r>
              <a:rPr lang="en-US" sz="2400" b="1" dirty="0" smtClean="0">
                <a:solidFill>
                  <a:schemeClr val="accent3">
                    <a:lumMod val="50000"/>
                  </a:schemeClr>
                </a:solidFill>
                <a:latin typeface="Algerian" pitchFamily="82" charset="0"/>
              </a:rPr>
              <a:t>       </a:t>
            </a:r>
            <a:br>
              <a:rPr lang="en-US" sz="2400" b="1" dirty="0" smtClean="0">
                <a:solidFill>
                  <a:schemeClr val="accent3">
                    <a:lumMod val="50000"/>
                  </a:schemeClr>
                </a:solidFill>
                <a:latin typeface="Algerian" pitchFamily="82" charset="0"/>
              </a:rPr>
            </a:br>
            <a:r>
              <a:rPr lang="en-US" sz="2700" b="1" dirty="0" smtClean="0">
                <a:solidFill>
                  <a:srgbClr val="0070C0"/>
                </a:solidFill>
                <a:latin typeface="Algerian" pitchFamily="82" charset="0"/>
              </a:rPr>
              <a:t>Applications to Social (Human Resources) Cloud (cont’d) </a:t>
            </a:r>
            <a:r>
              <a:rPr lang="en-US" sz="2700" dirty="0" smtClean="0">
                <a:solidFill>
                  <a:srgbClr val="0070C0"/>
                </a:solidFill>
              </a:rPr>
              <a:t/>
            </a:r>
            <a:br>
              <a:rPr lang="en-US" sz="2700" dirty="0" smtClean="0">
                <a:solidFill>
                  <a:srgbClr val="0070C0"/>
                </a:solidFill>
              </a:rPr>
            </a:br>
            <a:endParaRPr lang="en-US" sz="2700" dirty="0">
              <a:solidFill>
                <a:srgbClr val="0070C0"/>
              </a:solidFill>
            </a:endParaRPr>
          </a:p>
        </p:txBody>
      </p:sp>
      <p:sp>
        <p:nvSpPr>
          <p:cNvPr id="4" name="Content Placeholder 3"/>
          <p:cNvSpPr>
            <a:spLocks noGrp="1"/>
          </p:cNvSpPr>
          <p:nvPr>
            <p:ph idx="1"/>
          </p:nvPr>
        </p:nvSpPr>
        <p:spPr/>
        <p:txBody>
          <a:bodyPr/>
          <a:lstStyle/>
          <a:p>
            <a:pPr algn="just">
              <a:buNone/>
            </a:pPr>
            <a:r>
              <a:rPr lang="en-US" sz="2200" dirty="0" smtClean="0">
                <a:latin typeface="Calibri" pitchFamily="34" charset="0"/>
              </a:rPr>
              <a:t>What does Social CLOUD implementation bring new to the table?</a:t>
            </a:r>
          </a:p>
          <a:p>
            <a:pPr algn="just">
              <a:buNone/>
            </a:pPr>
            <a:endParaRPr lang="en-US" sz="2200" dirty="0" smtClean="0">
              <a:latin typeface="Calibri" pitchFamily="34" charset="0"/>
            </a:endParaRPr>
          </a:p>
          <a:p>
            <a:pPr lvl="0" algn="just">
              <a:buClrTx/>
              <a:buFont typeface="Wingdings" pitchFamily="2" charset="2"/>
              <a:buChar char="ü"/>
            </a:pPr>
            <a:r>
              <a:rPr lang="en-US" sz="2200" dirty="0" smtClean="0">
                <a:latin typeface="Calibri" pitchFamily="34" charset="0"/>
              </a:rPr>
              <a:t>A tested, peer-reviewed, accurate &amp; scalable algorithm.</a:t>
            </a:r>
          </a:p>
          <a:p>
            <a:pPr lvl="0" algn="just">
              <a:buClrTx/>
              <a:buFont typeface="Wingdings" pitchFamily="2" charset="2"/>
              <a:buChar char="ü"/>
            </a:pPr>
            <a:endParaRPr lang="en-US" sz="2200" dirty="0" smtClean="0">
              <a:latin typeface="Calibri" pitchFamily="34" charset="0"/>
            </a:endParaRPr>
          </a:p>
          <a:p>
            <a:pPr lvl="0" algn="just">
              <a:buClrTx/>
              <a:buFont typeface="Wingdings" pitchFamily="2" charset="2"/>
              <a:buChar char="ü"/>
            </a:pPr>
            <a:r>
              <a:rPr lang="en-US" sz="2200" dirty="0" smtClean="0">
                <a:latin typeface="Calibri" pitchFamily="34" charset="0"/>
              </a:rPr>
              <a:t>An insightful and meaningful system availability prediction model combined with historical resource and service data.</a:t>
            </a:r>
          </a:p>
          <a:p>
            <a:pPr lvl="0" algn="just">
              <a:buClrTx/>
              <a:buFont typeface="Wingdings" pitchFamily="2" charset="2"/>
              <a:buChar char="ü"/>
            </a:pPr>
            <a:endParaRPr lang="en-US" sz="2200" dirty="0" smtClean="0">
              <a:latin typeface="Calibri" pitchFamily="34" charset="0"/>
            </a:endParaRPr>
          </a:p>
          <a:p>
            <a:pPr lvl="0" algn="just">
              <a:buClrTx/>
              <a:buFont typeface="Wingdings" pitchFamily="2" charset="2"/>
              <a:buChar char="ü"/>
            </a:pPr>
            <a:r>
              <a:rPr lang="en-US" sz="2200" dirty="0" smtClean="0">
                <a:latin typeface="Calibri" pitchFamily="34" charset="0"/>
              </a:rPr>
              <a:t>Easy to implement, user defined and user friendly easy-to-explain tool.</a:t>
            </a:r>
          </a:p>
          <a:p>
            <a:pPr lvl="0" algn="just">
              <a:buClrTx/>
              <a:buFont typeface="Wingdings" pitchFamily="2" charset="2"/>
              <a:buChar char="ü"/>
            </a:pPr>
            <a:endParaRPr lang="en-US" sz="2200" dirty="0" smtClean="0">
              <a:latin typeface="Calibri" pitchFamily="34" charset="0"/>
            </a:endParaRPr>
          </a:p>
          <a:p>
            <a:pPr lvl="0" algn="just">
              <a:buClrTx/>
              <a:buFont typeface="Wingdings" pitchFamily="2" charset="2"/>
              <a:buChar char="ü"/>
            </a:pPr>
            <a:r>
              <a:rPr lang="en-US" sz="2200" dirty="0" smtClean="0">
                <a:latin typeface="Calibri" pitchFamily="34" charset="0"/>
              </a:rPr>
              <a:t>This project will be vital to HRG leaders monitoring availability.</a:t>
            </a:r>
          </a:p>
          <a:p>
            <a:pPr lvl="0" algn="just"/>
            <a:endParaRPr lang="en-US" sz="2200" dirty="0" smtClean="0">
              <a:latin typeface="Calibri" pitchFamily="34" charset="0"/>
            </a:endParaRPr>
          </a:p>
          <a:p>
            <a:pPr lvl="0" algn="just">
              <a:buNone/>
            </a:pPr>
            <a:endParaRPr lang="en-US" sz="2200" dirty="0">
              <a:latin typeface="Calibri" pitchFamily="34" charset="0"/>
            </a:endParaRPr>
          </a:p>
        </p:txBody>
      </p:sp>
      <p:sp>
        <p:nvSpPr>
          <p:cNvPr id="3" name="Slide Number Placeholder 2"/>
          <p:cNvSpPr>
            <a:spLocks noGrp="1"/>
          </p:cNvSpPr>
          <p:nvPr>
            <p:ph type="sldNum" sz="quarter" idx="12"/>
          </p:nvPr>
        </p:nvSpPr>
        <p:spPr/>
        <p:txBody>
          <a:bodyPr/>
          <a:lstStyle/>
          <a:p>
            <a:pPr>
              <a:defRPr/>
            </a:pPr>
            <a:fld id="{3732E4BE-DA6D-4C55-A426-742102D967F7}" type="slidenum">
              <a:rPr lang="en-IN" smtClean="0"/>
              <a:pPr>
                <a:defRPr/>
              </a:pPr>
              <a:t>59</a:t>
            </a:fld>
            <a:endParaRPr lang="en-IN"/>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323528" y="620688"/>
            <a:ext cx="8218487" cy="864096"/>
          </a:xfrm>
        </p:spPr>
        <p:txBody>
          <a:bodyPr>
            <a:normAutofit fontScale="90000"/>
          </a:bodyPr>
          <a:lstStyle/>
          <a:p>
            <a:pPr algn="ctr">
              <a:defRPr/>
            </a:pPr>
            <a:r>
              <a:rPr lang="en-US" sz="2400" b="1" dirty="0" smtClean="0">
                <a:solidFill>
                  <a:srgbClr val="002060"/>
                </a:solidFill>
                <a:latin typeface="Verdana" pitchFamily="34" charset="0"/>
                <a:ea typeface="Verdana" pitchFamily="34" charset="0"/>
                <a:cs typeface="Verdana" pitchFamily="34" charset="0"/>
              </a:rPr>
              <a:t/>
            </a:r>
            <a:br>
              <a:rPr lang="en-US" sz="2400" b="1" dirty="0" smtClean="0">
                <a:solidFill>
                  <a:srgbClr val="002060"/>
                </a:solidFill>
                <a:latin typeface="Verdana" pitchFamily="34" charset="0"/>
                <a:ea typeface="Verdana" pitchFamily="34" charset="0"/>
                <a:cs typeface="Verdana" pitchFamily="34" charset="0"/>
              </a:rPr>
            </a:br>
            <a:r>
              <a:rPr lang="en-US" sz="2700" b="1" dirty="0" smtClean="0">
                <a:solidFill>
                  <a:srgbClr val="0070C0"/>
                </a:solidFill>
                <a:latin typeface="Algerian" pitchFamily="82" charset="0"/>
                <a:ea typeface="Verdana" pitchFamily="34" charset="0"/>
                <a:cs typeface="Verdana" pitchFamily="34" charset="0"/>
              </a:rPr>
              <a:t>INTRODUCTION</a:t>
            </a:r>
            <a:r>
              <a:rPr lang="en-US" sz="2700" b="1" dirty="0" smtClean="0">
                <a:solidFill>
                  <a:srgbClr val="0070C0"/>
                </a:solidFill>
                <a:latin typeface="Verdana" pitchFamily="34" charset="0"/>
                <a:ea typeface="Verdana" pitchFamily="34" charset="0"/>
                <a:cs typeface="Verdana" pitchFamily="34" charset="0"/>
              </a:rPr>
              <a:t/>
            </a:r>
            <a:br>
              <a:rPr lang="en-US" sz="2700" b="1" dirty="0" smtClean="0">
                <a:solidFill>
                  <a:srgbClr val="0070C0"/>
                </a:solidFill>
                <a:latin typeface="Verdana" pitchFamily="34" charset="0"/>
                <a:ea typeface="Verdana" pitchFamily="34" charset="0"/>
                <a:cs typeface="Verdana" pitchFamily="34" charset="0"/>
              </a:rPr>
            </a:br>
            <a:r>
              <a:rPr lang="en-US" sz="2400" b="1" dirty="0" smtClean="0">
                <a:solidFill>
                  <a:schemeClr val="accent3">
                    <a:lumMod val="50000"/>
                  </a:schemeClr>
                </a:solidFill>
                <a:latin typeface="Verdana" pitchFamily="34" charset="0"/>
                <a:ea typeface="Verdana" pitchFamily="34" charset="0"/>
                <a:cs typeface="Verdana" pitchFamily="34" charset="0"/>
              </a:rPr>
              <a:t>                                         </a:t>
            </a:r>
            <a:endParaRPr lang="en-IN" sz="2700" b="1" dirty="0" smtClean="0">
              <a:solidFill>
                <a:srgbClr val="002060"/>
              </a:solidFill>
              <a:latin typeface="Algerian" pitchFamily="82" charset="0"/>
              <a:ea typeface="Verdana" pitchFamily="34" charset="0"/>
              <a:cs typeface="Verdana" pitchFamily="34" charset="0"/>
            </a:endParaRPr>
          </a:p>
        </p:txBody>
      </p:sp>
      <p:sp>
        <p:nvSpPr>
          <p:cNvPr id="14339" name="Content Placeholder 2"/>
          <p:cNvSpPr>
            <a:spLocks noGrp="1"/>
          </p:cNvSpPr>
          <p:nvPr>
            <p:ph idx="1"/>
          </p:nvPr>
        </p:nvSpPr>
        <p:spPr>
          <a:xfrm>
            <a:off x="539750" y="1557338"/>
            <a:ext cx="8147050" cy="4462462"/>
          </a:xfrm>
        </p:spPr>
        <p:txBody>
          <a:bodyPr/>
          <a:lstStyle/>
          <a:p>
            <a:pPr algn="just" eaLnBrk="1" hangingPunct="1">
              <a:buClrTx/>
              <a:buFont typeface="Wingdings" pitchFamily="2" charset="2"/>
              <a:buChar char="ü"/>
            </a:pPr>
            <a:r>
              <a:rPr lang="en-US" sz="2000" dirty="0" smtClean="0">
                <a:latin typeface="Calibri" pitchFamily="34" charset="0"/>
              </a:rPr>
              <a:t>CLOUD computing, a relatively new form of computing using services provided through the largest network (Internet) has become a promising and lucrative alternative to traditional in house IT computing services, and provides computing resources (software and hardware) on-demand.</a:t>
            </a:r>
          </a:p>
          <a:p>
            <a:pPr algn="just" eaLnBrk="1" hangingPunct="1">
              <a:buClrTx/>
              <a:buFont typeface="Wingdings 2" pitchFamily="18" charset="2"/>
              <a:buNone/>
            </a:pPr>
            <a:r>
              <a:rPr lang="en-US" sz="2000" dirty="0" smtClean="0">
                <a:latin typeface="Calibri" pitchFamily="34" charset="0"/>
              </a:rPr>
              <a:t> </a:t>
            </a:r>
          </a:p>
          <a:p>
            <a:pPr algn="just" eaLnBrk="1" hangingPunct="1">
              <a:buClrTx/>
              <a:buFont typeface="Wingdings" pitchFamily="2" charset="2"/>
              <a:buChar char="ü"/>
            </a:pPr>
            <a:r>
              <a:rPr lang="en-US" sz="2000" dirty="0" smtClean="0">
                <a:latin typeface="Calibri" pitchFamily="34" charset="0"/>
                <a:ea typeface="Calibri" pitchFamily="34" charset="0"/>
                <a:cs typeface="Calibri" pitchFamily="34" charset="0"/>
              </a:rPr>
              <a:t>All of these resources are connected to the Internet (through CLOUD) and are provided dynamically to users as requested (see Figure in next slide). </a:t>
            </a:r>
          </a:p>
          <a:p>
            <a:pPr algn="just" eaLnBrk="1" hangingPunct="1">
              <a:buClrTx/>
              <a:buFont typeface="Wingdings 2" pitchFamily="18" charset="2"/>
              <a:buNone/>
            </a:pPr>
            <a:endParaRPr lang="en-US" sz="2000" dirty="0" smtClean="0">
              <a:latin typeface="Calibri" pitchFamily="34" charset="0"/>
              <a:ea typeface="Calibri" pitchFamily="34" charset="0"/>
              <a:cs typeface="Calibri" pitchFamily="34" charset="0"/>
            </a:endParaRPr>
          </a:p>
          <a:p>
            <a:pPr algn="just" eaLnBrk="1" hangingPunct="1">
              <a:buClrTx/>
              <a:buFont typeface="Wingdings" pitchFamily="2" charset="2"/>
              <a:buChar char="ü"/>
            </a:pPr>
            <a:r>
              <a:rPr lang="en-US" sz="2000" dirty="0" smtClean="0">
                <a:latin typeface="Calibri" pitchFamily="34" charset="0"/>
                <a:ea typeface="Calibri" pitchFamily="34" charset="0"/>
                <a:cs typeface="Calibri" pitchFamily="34" charset="0"/>
              </a:rPr>
              <a:t>Some companies envision this form of computing as the major type of service which will be demanded extensively in the next several decades. Com­panies like Apple, Google, IBM, Microsoft, HP, Amazon and Yahoo among many others have already made investments not only in research but also in establishing CLOUD computing services. </a:t>
            </a:r>
            <a:endParaRPr lang="en-US" sz="2000" b="1" dirty="0" smtClean="0">
              <a:solidFill>
                <a:srgbClr val="C00000"/>
              </a:solidFill>
              <a:latin typeface="Calibri" pitchFamily="34" charset="0"/>
              <a:ea typeface="Verdana" pitchFamily="34" charset="0"/>
              <a:cs typeface="Verdana" pitchFamily="34" charset="0"/>
            </a:endParaRPr>
          </a:p>
        </p:txBody>
      </p:sp>
      <p:sp>
        <p:nvSpPr>
          <p:cNvPr id="2" name="Slide Number Placeholder 1"/>
          <p:cNvSpPr>
            <a:spLocks noGrp="1"/>
          </p:cNvSpPr>
          <p:nvPr>
            <p:ph type="sldNum" sz="quarter" idx="12"/>
          </p:nvPr>
        </p:nvSpPr>
        <p:spPr/>
        <p:txBody>
          <a:bodyPr/>
          <a:lstStyle/>
          <a:p>
            <a:pPr>
              <a:defRPr/>
            </a:pPr>
            <a:fld id="{3732E4BE-DA6D-4C55-A426-742102D967F7}" type="slidenum">
              <a:rPr lang="en-IN" smtClean="0"/>
              <a:pPr>
                <a:defRPr/>
              </a:pPr>
              <a:t>6</a:t>
            </a:fld>
            <a:endParaRPr lang="en-IN"/>
          </a:p>
        </p:txBody>
      </p:sp>
    </p:spTree>
    <p:extLst>
      <p:ext uri="{BB962C8B-B14F-4D97-AF65-F5344CB8AC3E}">
        <p14:creationId xmlns:p14="http://schemas.microsoft.com/office/powerpoint/2010/main" val="293721525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548680"/>
            <a:ext cx="8534400" cy="864096"/>
          </a:xfrm>
          <a:solidFill>
            <a:srgbClr val="92D050"/>
          </a:solidFill>
        </p:spPr>
        <p:txBody>
          <a:bodyPr>
            <a:normAutofit fontScale="90000"/>
          </a:bodyPr>
          <a:lstStyle/>
          <a:p>
            <a:r>
              <a:rPr lang="en-US" sz="2700" b="1" dirty="0">
                <a:solidFill>
                  <a:srgbClr val="0070C0"/>
                </a:solidFill>
                <a:latin typeface="Algerian" pitchFamily="82" charset="0"/>
              </a:rPr>
              <a:t>Applications to Social (Human Resources) Cloud (cont’d)</a:t>
            </a:r>
            <a:endParaRPr lang="en-US" dirty="0"/>
          </a:p>
        </p:txBody>
      </p:sp>
      <p:sp>
        <p:nvSpPr>
          <p:cNvPr id="4" name="Content Placeholder 3"/>
          <p:cNvSpPr>
            <a:spLocks noGrp="1"/>
          </p:cNvSpPr>
          <p:nvPr>
            <p:ph idx="1"/>
          </p:nvPr>
        </p:nvSpPr>
        <p:spPr/>
        <p:txBody>
          <a:bodyPr/>
          <a:lstStyle/>
          <a:p>
            <a:pPr algn="just">
              <a:buNone/>
            </a:pPr>
            <a:r>
              <a:rPr lang="en-US" sz="2200" dirty="0" smtClean="0">
                <a:latin typeface="Calibri" pitchFamily="34" charset="0"/>
              </a:rPr>
              <a:t>What does Social CLOUD implementation bring new to the table?</a:t>
            </a:r>
          </a:p>
          <a:p>
            <a:pPr algn="just">
              <a:buNone/>
            </a:pPr>
            <a:endParaRPr lang="en-US" sz="2200" dirty="0" smtClean="0">
              <a:latin typeface="Calibri" pitchFamily="34" charset="0"/>
            </a:endParaRPr>
          </a:p>
          <a:p>
            <a:pPr algn="just">
              <a:buClrTx/>
              <a:buFont typeface="Wingdings" pitchFamily="2" charset="2"/>
              <a:buChar char="ü"/>
            </a:pPr>
            <a:r>
              <a:rPr lang="en-US" sz="2200" dirty="0" smtClean="0">
                <a:latin typeface="Calibri" pitchFamily="34" charset="0"/>
              </a:rPr>
              <a:t>The project team is proposing to model the daily operational realities of a defined but limited e.g. county/city, the First Responder Group’s (FRG) activities such as Firefighters or Police Force. </a:t>
            </a:r>
          </a:p>
          <a:p>
            <a:pPr algn="just">
              <a:buClrTx/>
              <a:buFont typeface="Wingdings" pitchFamily="2" charset="2"/>
              <a:buChar char="ü"/>
            </a:pPr>
            <a:endParaRPr lang="en-US" sz="2200" dirty="0" smtClean="0">
              <a:latin typeface="Calibri" pitchFamily="34" charset="0"/>
            </a:endParaRPr>
          </a:p>
          <a:p>
            <a:pPr algn="just">
              <a:buClrTx/>
              <a:buFont typeface="Wingdings" pitchFamily="2" charset="2"/>
              <a:buChar char="ü"/>
            </a:pPr>
            <a:r>
              <a:rPr lang="en-US" sz="2200" dirty="0" smtClean="0">
                <a:latin typeface="Calibri" pitchFamily="34" charset="0"/>
              </a:rPr>
              <a:t>In doing so, SOCIAL CLOUD will be applied by collecting city/county historical data. City/county FRG operations will be positively impacted by assessing and managing First Responder availability by implementing this project in the course of daily emergency operations. </a:t>
            </a:r>
          </a:p>
          <a:p>
            <a:pPr algn="just">
              <a:buNone/>
            </a:pPr>
            <a:endParaRPr lang="en-US" sz="2200" dirty="0" smtClean="0">
              <a:latin typeface="Calibri" pitchFamily="34" charset="0"/>
            </a:endParaRPr>
          </a:p>
        </p:txBody>
      </p:sp>
      <p:sp>
        <p:nvSpPr>
          <p:cNvPr id="3" name="Slide Number Placeholder 2"/>
          <p:cNvSpPr>
            <a:spLocks noGrp="1"/>
          </p:cNvSpPr>
          <p:nvPr>
            <p:ph type="sldNum" sz="quarter" idx="12"/>
          </p:nvPr>
        </p:nvSpPr>
        <p:spPr/>
        <p:txBody>
          <a:bodyPr/>
          <a:lstStyle/>
          <a:p>
            <a:pPr>
              <a:defRPr/>
            </a:pPr>
            <a:fld id="{3732E4BE-DA6D-4C55-A426-742102D967F7}" type="slidenum">
              <a:rPr lang="en-IN" smtClean="0"/>
              <a:pPr>
                <a:defRPr/>
              </a:pPr>
              <a:t>60</a:t>
            </a:fld>
            <a:endParaRPr lang="en-IN"/>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476672"/>
            <a:ext cx="8534400" cy="936104"/>
          </a:xfrm>
          <a:solidFill>
            <a:srgbClr val="92D050"/>
          </a:solidFill>
        </p:spPr>
        <p:txBody>
          <a:bodyPr>
            <a:normAutofit/>
          </a:bodyPr>
          <a:lstStyle/>
          <a:p>
            <a:r>
              <a:rPr lang="en-US" sz="2400" b="1" dirty="0">
                <a:solidFill>
                  <a:srgbClr val="0070C0"/>
                </a:solidFill>
                <a:latin typeface="Algerian" pitchFamily="82" charset="0"/>
              </a:rPr>
              <a:t>Applications to Social (Human Resources) Cloud (cont’d)</a:t>
            </a:r>
            <a:endParaRPr lang="en-US" dirty="0"/>
          </a:p>
        </p:txBody>
      </p:sp>
      <p:sp>
        <p:nvSpPr>
          <p:cNvPr id="4" name="Content Placeholder 3"/>
          <p:cNvSpPr>
            <a:spLocks noGrp="1"/>
          </p:cNvSpPr>
          <p:nvPr>
            <p:ph idx="1"/>
          </p:nvPr>
        </p:nvSpPr>
        <p:spPr/>
        <p:txBody>
          <a:bodyPr>
            <a:normAutofit lnSpcReduction="10000"/>
          </a:bodyPr>
          <a:lstStyle/>
          <a:p>
            <a:pPr algn="just">
              <a:buNone/>
            </a:pPr>
            <a:r>
              <a:rPr lang="en-US" sz="2200" dirty="0" smtClean="0">
                <a:latin typeface="Calibri" pitchFamily="34" charset="0"/>
              </a:rPr>
              <a:t>What does Social CLOUD implementation bring new to the table (</a:t>
            </a:r>
            <a:r>
              <a:rPr lang="en-US" sz="2200" dirty="0" err="1" smtClean="0">
                <a:latin typeface="Calibri" pitchFamily="34" charset="0"/>
              </a:rPr>
              <a:t>contd</a:t>
            </a:r>
            <a:r>
              <a:rPr lang="en-US" sz="2200" dirty="0" smtClean="0">
                <a:latin typeface="Calibri" pitchFamily="34" charset="0"/>
              </a:rPr>
              <a:t>)?</a:t>
            </a:r>
          </a:p>
          <a:p>
            <a:pPr algn="just">
              <a:buNone/>
            </a:pPr>
            <a:endParaRPr lang="en-US" sz="2200" dirty="0" smtClean="0">
              <a:latin typeface="Calibri" pitchFamily="34" charset="0"/>
            </a:endParaRPr>
          </a:p>
          <a:p>
            <a:pPr lvl="0" algn="just">
              <a:buClrTx/>
              <a:buFont typeface="Wingdings" pitchFamily="2" charset="2"/>
              <a:buChar char="ü"/>
            </a:pPr>
            <a:r>
              <a:rPr lang="en-US" sz="2200" dirty="0" smtClean="0">
                <a:latin typeface="Calibri" pitchFamily="34" charset="0"/>
              </a:rPr>
              <a:t>United States regional FRGs (First Responder Groups) will perform simulation tasks and assess an index of unavailability, then manage risk by responding to what if remedial questions, conveniently applicable by using the SCLOURA (the same tool name for SOCIAL CLOUD). </a:t>
            </a:r>
          </a:p>
          <a:p>
            <a:pPr lvl="0" algn="just">
              <a:buClrTx/>
              <a:buFont typeface="Wingdings" pitchFamily="2" charset="2"/>
              <a:buChar char="ü"/>
            </a:pPr>
            <a:endParaRPr lang="en-US" sz="2200" dirty="0" smtClean="0">
              <a:latin typeface="Calibri" pitchFamily="34" charset="0"/>
            </a:endParaRPr>
          </a:p>
          <a:p>
            <a:pPr lvl="0" algn="just">
              <a:buClrTx/>
              <a:buFont typeface="Wingdings" pitchFamily="2" charset="2"/>
              <a:buChar char="ü"/>
            </a:pPr>
            <a:r>
              <a:rPr lang="en-US" sz="2200" dirty="0" smtClean="0">
                <a:latin typeface="Calibri" pitchFamily="34" charset="0"/>
              </a:rPr>
              <a:t>Finally, the development and implementation of the proposed application will significantly improve the area’s emergency response capability. This tool not only assesses availability shortfalls but also enables emergency response planning in terms of staffing and maintenance.</a:t>
            </a:r>
            <a:endParaRPr lang="en-US" sz="2200" dirty="0">
              <a:latin typeface="Calibri" pitchFamily="34" charset="0"/>
            </a:endParaRPr>
          </a:p>
        </p:txBody>
      </p:sp>
      <p:sp>
        <p:nvSpPr>
          <p:cNvPr id="3" name="Slide Number Placeholder 2"/>
          <p:cNvSpPr>
            <a:spLocks noGrp="1"/>
          </p:cNvSpPr>
          <p:nvPr>
            <p:ph type="sldNum" sz="quarter" idx="12"/>
          </p:nvPr>
        </p:nvSpPr>
        <p:spPr/>
        <p:txBody>
          <a:bodyPr/>
          <a:lstStyle/>
          <a:p>
            <a:pPr>
              <a:defRPr/>
            </a:pPr>
            <a:fld id="{3732E4BE-DA6D-4C55-A426-742102D967F7}" type="slidenum">
              <a:rPr lang="en-IN" smtClean="0"/>
              <a:pPr>
                <a:defRPr/>
              </a:pPr>
              <a:t>61</a:t>
            </a:fld>
            <a:endParaRPr lang="en-IN"/>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548680"/>
            <a:ext cx="8296275" cy="61926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lide Number Placeholder 3"/>
          <p:cNvSpPr>
            <a:spLocks noGrp="1"/>
          </p:cNvSpPr>
          <p:nvPr>
            <p:ph type="sldNum" sz="quarter" idx="12"/>
          </p:nvPr>
        </p:nvSpPr>
        <p:spPr/>
        <p:txBody>
          <a:bodyPr/>
          <a:lstStyle/>
          <a:p>
            <a:pPr>
              <a:defRPr/>
            </a:pPr>
            <a:fld id="{3732E4BE-DA6D-4C55-A426-742102D967F7}" type="slidenum">
              <a:rPr lang="en-IN" smtClean="0"/>
              <a:pPr>
                <a:defRPr/>
              </a:pPr>
              <a:t>62</a:t>
            </a:fld>
            <a:endParaRPr lang="en-IN"/>
          </a:p>
        </p:txBody>
      </p:sp>
    </p:spTree>
    <p:extLst>
      <p:ext uri="{BB962C8B-B14F-4D97-AF65-F5344CB8AC3E}">
        <p14:creationId xmlns:p14="http://schemas.microsoft.com/office/powerpoint/2010/main" val="242261942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b="1" dirty="0" smtClean="0">
                <a:solidFill>
                  <a:srgbClr val="0070C0"/>
                </a:solidFill>
                <a:latin typeface="Algerian" pitchFamily="82" charset="0"/>
              </a:rPr>
              <a:t>Outcomes for Slide-55 FRG (frequency Responder Group) Social CLOUD Input Data</a:t>
            </a:r>
            <a:endParaRPr lang="en-US" sz="2800" b="1" dirty="0">
              <a:solidFill>
                <a:srgbClr val="0070C0"/>
              </a:solidFill>
              <a:latin typeface="Algerian" pitchFamily="82" charset="0"/>
            </a:endParaRPr>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3528" y="1628800"/>
            <a:ext cx="8640960" cy="48965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lide Number Placeholder 2"/>
          <p:cNvSpPr>
            <a:spLocks noGrp="1"/>
          </p:cNvSpPr>
          <p:nvPr>
            <p:ph type="sldNum" sz="quarter" idx="12"/>
          </p:nvPr>
        </p:nvSpPr>
        <p:spPr/>
        <p:txBody>
          <a:bodyPr/>
          <a:lstStyle/>
          <a:p>
            <a:pPr>
              <a:defRPr/>
            </a:pPr>
            <a:fld id="{3732E4BE-DA6D-4C55-A426-742102D967F7}" type="slidenum">
              <a:rPr lang="en-IN" smtClean="0"/>
              <a:pPr>
                <a:defRPr/>
              </a:pPr>
              <a:t>63</a:t>
            </a:fld>
            <a:endParaRPr lang="en-IN"/>
          </a:p>
        </p:txBody>
      </p:sp>
    </p:spTree>
    <p:extLst>
      <p:ext uri="{BB962C8B-B14F-4D97-AF65-F5344CB8AC3E}">
        <p14:creationId xmlns:p14="http://schemas.microsoft.com/office/powerpoint/2010/main" val="186243760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58283"/>
            <a:ext cx="8534400" cy="470793"/>
          </a:xfrm>
        </p:spPr>
        <p:txBody>
          <a:bodyPr>
            <a:normAutofit fontScale="90000"/>
          </a:bodyPr>
          <a:lstStyle/>
          <a:p>
            <a:r>
              <a:rPr lang="en-US" sz="3600" b="1" dirty="0" smtClean="0">
                <a:solidFill>
                  <a:schemeClr val="accent3">
                    <a:lumMod val="50000"/>
                  </a:schemeClr>
                </a:solidFill>
                <a:latin typeface="Algerian" pitchFamily="82" charset="0"/>
              </a:rPr>
              <a:t/>
            </a:r>
            <a:br>
              <a:rPr lang="en-US" sz="3600" b="1" dirty="0" smtClean="0">
                <a:solidFill>
                  <a:schemeClr val="accent3">
                    <a:lumMod val="50000"/>
                  </a:schemeClr>
                </a:solidFill>
                <a:latin typeface="Algerian" pitchFamily="82" charset="0"/>
              </a:rPr>
            </a:br>
            <a:r>
              <a:rPr lang="en-US" sz="3600" b="1" dirty="0">
                <a:solidFill>
                  <a:schemeClr val="accent3">
                    <a:lumMod val="50000"/>
                  </a:schemeClr>
                </a:solidFill>
                <a:latin typeface="Algerian" pitchFamily="82" charset="0"/>
              </a:rPr>
              <a:t/>
            </a:r>
            <a:br>
              <a:rPr lang="en-US" sz="3600" b="1" dirty="0">
                <a:solidFill>
                  <a:schemeClr val="accent3">
                    <a:lumMod val="50000"/>
                  </a:schemeClr>
                </a:solidFill>
                <a:latin typeface="Algerian" pitchFamily="82" charset="0"/>
              </a:rPr>
            </a:br>
            <a:r>
              <a:rPr lang="en-US" sz="3600" b="1" dirty="0" smtClean="0">
                <a:solidFill>
                  <a:schemeClr val="accent3">
                    <a:lumMod val="50000"/>
                  </a:schemeClr>
                </a:solidFill>
                <a:latin typeface="Algerian" pitchFamily="82" charset="0"/>
              </a:rPr>
              <a:t/>
            </a:r>
            <a:br>
              <a:rPr lang="en-US" sz="3600" b="1" dirty="0" smtClean="0">
                <a:solidFill>
                  <a:schemeClr val="accent3">
                    <a:lumMod val="50000"/>
                  </a:schemeClr>
                </a:solidFill>
                <a:latin typeface="Algerian" pitchFamily="82" charset="0"/>
              </a:rPr>
            </a:br>
            <a:endParaRPr lang="en-US" dirty="0"/>
          </a:p>
        </p:txBody>
      </p:sp>
      <p:sp>
        <p:nvSpPr>
          <p:cNvPr id="3" name="Content Placeholder 2"/>
          <p:cNvSpPr>
            <a:spLocks noGrp="1"/>
          </p:cNvSpPr>
          <p:nvPr>
            <p:ph idx="1"/>
          </p:nvPr>
        </p:nvSpPr>
        <p:spPr/>
        <p:txBody>
          <a:bodyPr>
            <a:normAutofit/>
          </a:bodyPr>
          <a:lstStyle/>
          <a:p>
            <a:r>
              <a:rPr lang="en-US" sz="2800" b="1" dirty="0"/>
              <a:t>Generally in Cyber and/or Power CLOUD modeling and simulations; failure rate, repair rate, and capacity of servers or generators and transmission lines or links, load (demand) on grid and count of repair crew are collected as deterministic constants from external sources. CLOURAM is a risk assessment and management application software that has been implemented to emulate a CLOUD </a:t>
            </a:r>
            <a:r>
              <a:rPr lang="en-US" sz="2800" b="1" dirty="0" smtClean="0"/>
              <a:t>operation.  </a:t>
            </a:r>
            <a:endParaRPr lang="en-US" sz="2800" b="1" dirty="0"/>
          </a:p>
        </p:txBody>
      </p:sp>
      <p:sp>
        <p:nvSpPr>
          <p:cNvPr id="5" name="Rectangle 4"/>
          <p:cNvSpPr/>
          <p:nvPr/>
        </p:nvSpPr>
        <p:spPr>
          <a:xfrm>
            <a:off x="0" y="155843"/>
            <a:ext cx="9197975" cy="1323439"/>
          </a:xfrm>
          <a:prstGeom prst="rect">
            <a:avLst/>
          </a:prstGeom>
          <a:solidFill>
            <a:schemeClr val="accent3">
              <a:lumMod val="40000"/>
              <a:lumOff val="60000"/>
            </a:schemeClr>
          </a:solidFill>
        </p:spPr>
        <p:txBody>
          <a:bodyPr wrap="square">
            <a:spAutoFit/>
          </a:bodyPr>
          <a:lstStyle/>
          <a:p>
            <a:pPr lvl="0" algn="ctr" fontAlgn="auto">
              <a:spcBef>
                <a:spcPts val="0"/>
              </a:spcBef>
              <a:spcAft>
                <a:spcPts val="0"/>
              </a:spcAft>
            </a:pPr>
            <a:r>
              <a:rPr lang="en-US" sz="4000" b="1" kern="1400" dirty="0">
                <a:solidFill>
                  <a:srgbClr val="0070C0"/>
                </a:solidFill>
              </a:rPr>
              <a:t>Stochastic System Simulation for Cyber and Power CLOUDS</a:t>
            </a:r>
            <a:endParaRPr lang="en-US" sz="4000" b="1" dirty="0">
              <a:solidFill>
                <a:srgbClr val="0070C0"/>
              </a:solidFill>
              <a:latin typeface="Cambria"/>
              <a:ea typeface="PMingLiU"/>
              <a:cs typeface="Calibri"/>
            </a:endParaRPr>
          </a:p>
        </p:txBody>
      </p:sp>
      <p:sp>
        <p:nvSpPr>
          <p:cNvPr id="4" name="Slide Number Placeholder 3"/>
          <p:cNvSpPr>
            <a:spLocks noGrp="1"/>
          </p:cNvSpPr>
          <p:nvPr>
            <p:ph type="sldNum" sz="quarter" idx="12"/>
          </p:nvPr>
        </p:nvSpPr>
        <p:spPr/>
        <p:txBody>
          <a:bodyPr/>
          <a:lstStyle/>
          <a:p>
            <a:pPr>
              <a:defRPr/>
            </a:pPr>
            <a:fld id="{3732E4BE-DA6D-4C55-A426-742102D967F7}" type="slidenum">
              <a:rPr lang="en-IN" smtClean="0"/>
              <a:pPr>
                <a:defRPr/>
              </a:pPr>
              <a:t>64</a:t>
            </a:fld>
            <a:endParaRPr lang="en-IN"/>
          </a:p>
        </p:txBody>
      </p:sp>
    </p:spTree>
    <p:extLst>
      <p:ext uri="{BB962C8B-B14F-4D97-AF65-F5344CB8AC3E}">
        <p14:creationId xmlns:p14="http://schemas.microsoft.com/office/powerpoint/2010/main" val="3025426040"/>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3">
              <a:lumMod val="40000"/>
              <a:lumOff val="60000"/>
            </a:schemeClr>
          </a:solidFill>
        </p:spPr>
        <p:txBody>
          <a:bodyPr>
            <a:noAutofit/>
          </a:bodyPr>
          <a:lstStyle/>
          <a:p>
            <a:pPr algn="ctr"/>
            <a:r>
              <a:rPr lang="en-US" sz="3200" b="1" kern="1400" dirty="0">
                <a:solidFill>
                  <a:srgbClr val="0070C0"/>
                </a:solidFill>
              </a:rPr>
              <a:t>Stochastic System Simulation for Cyber and Power </a:t>
            </a:r>
            <a:r>
              <a:rPr lang="en-US" sz="3200" b="1" kern="1400" dirty="0" smtClean="0">
                <a:solidFill>
                  <a:srgbClr val="0070C0"/>
                </a:solidFill>
              </a:rPr>
              <a:t>CLOUDS (CONT’D)</a:t>
            </a:r>
            <a:endParaRPr lang="en-US" sz="3200" dirty="0"/>
          </a:p>
        </p:txBody>
      </p:sp>
      <p:sp>
        <p:nvSpPr>
          <p:cNvPr id="3" name="Content Placeholder 2"/>
          <p:cNvSpPr>
            <a:spLocks noGrp="1"/>
          </p:cNvSpPr>
          <p:nvPr>
            <p:ph idx="1"/>
          </p:nvPr>
        </p:nvSpPr>
        <p:spPr>
          <a:xfrm>
            <a:off x="467544" y="1628800"/>
            <a:ext cx="8229600" cy="4876800"/>
          </a:xfrm>
        </p:spPr>
        <p:txBody>
          <a:bodyPr/>
          <a:lstStyle/>
          <a:p>
            <a:r>
              <a:rPr lang="en-US" sz="2400" dirty="0"/>
              <a:t>D</a:t>
            </a:r>
            <a:r>
              <a:rPr lang="en-US" sz="2400" dirty="0" smtClean="0"/>
              <a:t>iscrete </a:t>
            </a:r>
            <a:r>
              <a:rPr lang="en-US" sz="2400" dirty="0"/>
              <a:t>event simulation </a:t>
            </a:r>
            <a:r>
              <a:rPr lang="en-US" sz="2400" dirty="0" smtClean="0"/>
              <a:t>is  </a:t>
            </a:r>
            <a:r>
              <a:rPr lang="en-US" sz="2400" dirty="0"/>
              <a:t>applied for a given group of producers at a time whose assigned failure and repair rates and the system load cycle remain constant across iterations. In this modified version of CLOURAM through Stochastic Simulation, randomizing CLOUD parameters such as failure and repair rates and the load cycle, the CLOUD metrics are compared favorably to those employing deterministic data to verify and validate. Due to Cyber CLOUD air-medium’s link data missing, only Power Systems’ grid scenarios as examples will be studied. </a:t>
            </a:r>
          </a:p>
        </p:txBody>
      </p:sp>
      <p:sp>
        <p:nvSpPr>
          <p:cNvPr id="4" name="Slide Number Placeholder 3"/>
          <p:cNvSpPr>
            <a:spLocks noGrp="1"/>
          </p:cNvSpPr>
          <p:nvPr>
            <p:ph type="sldNum" sz="quarter" idx="12"/>
          </p:nvPr>
        </p:nvSpPr>
        <p:spPr/>
        <p:txBody>
          <a:bodyPr/>
          <a:lstStyle/>
          <a:p>
            <a:pPr>
              <a:defRPr/>
            </a:pPr>
            <a:fld id="{3732E4BE-DA6D-4C55-A426-742102D967F7}" type="slidenum">
              <a:rPr lang="en-IN" smtClean="0"/>
              <a:pPr>
                <a:defRPr/>
              </a:pPr>
              <a:t>65</a:t>
            </a:fld>
            <a:endParaRPr lang="en-IN"/>
          </a:p>
        </p:txBody>
      </p:sp>
    </p:spTree>
    <p:extLst>
      <p:ext uri="{BB962C8B-B14F-4D97-AF65-F5344CB8AC3E}">
        <p14:creationId xmlns:p14="http://schemas.microsoft.com/office/powerpoint/2010/main" val="221707543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3">
              <a:lumMod val="40000"/>
              <a:lumOff val="60000"/>
            </a:schemeClr>
          </a:solidFill>
        </p:spPr>
        <p:txBody>
          <a:bodyPr>
            <a:noAutofit/>
          </a:bodyPr>
          <a:lstStyle/>
          <a:p>
            <a:pPr algn="ctr"/>
            <a:r>
              <a:rPr lang="en-US" sz="2400" b="1" kern="1400" dirty="0">
                <a:solidFill>
                  <a:srgbClr val="0070C0"/>
                </a:solidFill>
              </a:rPr>
              <a:t>Stochastic System Simulation for Cyber and Power CLOUDS (CONT’D)</a:t>
            </a:r>
            <a:endParaRPr lang="en-US" sz="2400" dirty="0"/>
          </a:p>
        </p:txBody>
      </p:sp>
      <p:sp>
        <p:nvSpPr>
          <p:cNvPr id="3" name="Content Placeholder 2"/>
          <p:cNvSpPr>
            <a:spLocks noGrp="1"/>
          </p:cNvSpPr>
          <p:nvPr>
            <p:ph idx="1"/>
          </p:nvPr>
        </p:nvSpPr>
        <p:spPr>
          <a:xfrm>
            <a:off x="301752" y="1484784"/>
            <a:ext cx="8503920" cy="4752528"/>
          </a:xfrm>
        </p:spPr>
        <p:txBody>
          <a:bodyPr>
            <a:normAutofit lnSpcReduction="10000"/>
          </a:bodyPr>
          <a:lstStyle/>
          <a:p>
            <a:r>
              <a:rPr lang="en-US" sz="2400" dirty="0"/>
              <a:t>This innovative research illustrates that we can include lump-sum composite grid transmission (link) data as an averaging effect in the simulation of cyber or power CLOUD performance.  Additionally, this algorithm can be used for any other stochastic (random) data entry for the producers as well as the links. The versatility of the algorithm stems from a wide area of usage by leveraging the Weibull distribution (whose default with shape parameter = 1 is neg. exponential and used extensively for failures). In the event of the non-existence of sophisticated data such as Weibull or similar, the analyst may use uniform deviations with percentages as shown in the examples of Section IV. For further research, the authors will seek the power grid data from industry to compare results [4-6].</a:t>
            </a:r>
          </a:p>
        </p:txBody>
      </p:sp>
      <p:sp>
        <p:nvSpPr>
          <p:cNvPr id="4" name="Slide Number Placeholder 3"/>
          <p:cNvSpPr>
            <a:spLocks noGrp="1"/>
          </p:cNvSpPr>
          <p:nvPr>
            <p:ph type="sldNum" sz="quarter" idx="12"/>
          </p:nvPr>
        </p:nvSpPr>
        <p:spPr/>
        <p:txBody>
          <a:bodyPr/>
          <a:lstStyle/>
          <a:p>
            <a:pPr>
              <a:defRPr/>
            </a:pPr>
            <a:fld id="{3732E4BE-DA6D-4C55-A426-742102D967F7}" type="slidenum">
              <a:rPr lang="en-IN" smtClean="0"/>
              <a:pPr>
                <a:defRPr/>
              </a:pPr>
              <a:t>66</a:t>
            </a:fld>
            <a:endParaRPr lang="en-IN"/>
          </a:p>
        </p:txBody>
      </p:sp>
    </p:spTree>
    <p:extLst>
      <p:ext uri="{BB962C8B-B14F-4D97-AF65-F5344CB8AC3E}">
        <p14:creationId xmlns:p14="http://schemas.microsoft.com/office/powerpoint/2010/main" val="21948801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476672"/>
            <a:ext cx="8606408" cy="648072"/>
          </a:xfrm>
          <a:solidFill>
            <a:schemeClr val="accent3">
              <a:lumMod val="40000"/>
              <a:lumOff val="60000"/>
            </a:schemeClr>
          </a:solidFill>
        </p:spPr>
        <p:txBody>
          <a:bodyPr>
            <a:noAutofit/>
          </a:bodyPr>
          <a:lstStyle/>
          <a:p>
            <a:pPr algn="ctr"/>
            <a:r>
              <a:rPr lang="en-US" sz="2000" b="1" kern="1400" dirty="0">
                <a:solidFill>
                  <a:srgbClr val="0070C0"/>
                </a:solidFill>
              </a:rPr>
              <a:t>Stochastic System Simulation for Cyber and Power CLOUDS (CONT’D)</a:t>
            </a:r>
            <a:r>
              <a:rPr lang="en-US" sz="2000" b="1" dirty="0" smtClean="0">
                <a:solidFill>
                  <a:schemeClr val="accent3">
                    <a:lumMod val="50000"/>
                  </a:schemeClr>
                </a:solidFill>
                <a:latin typeface="Algerian" pitchFamily="82" charset="0"/>
              </a:rPr>
              <a:t/>
            </a:r>
            <a:br>
              <a:rPr lang="en-US" sz="2000" b="1" dirty="0" smtClean="0">
                <a:solidFill>
                  <a:schemeClr val="accent3">
                    <a:lumMod val="50000"/>
                  </a:schemeClr>
                </a:solidFill>
                <a:latin typeface="Algerian" pitchFamily="82" charset="0"/>
              </a:rPr>
            </a:br>
            <a:endParaRPr lang="en-US" sz="2000" b="1" dirty="0">
              <a:solidFill>
                <a:schemeClr val="accent3">
                  <a:lumMod val="50000"/>
                </a:schemeClr>
              </a:solidFill>
              <a:latin typeface="Algerian" pitchFamily="82" charset="0"/>
            </a:endParaRPr>
          </a:p>
        </p:txBody>
      </p:sp>
      <p:sp>
        <p:nvSpPr>
          <p:cNvPr id="3" name="Content Placeholder 2"/>
          <p:cNvSpPr>
            <a:spLocks noGrp="1"/>
          </p:cNvSpPr>
          <p:nvPr>
            <p:ph idx="1"/>
          </p:nvPr>
        </p:nvSpPr>
        <p:spPr/>
        <p:txBody>
          <a:bodyPr/>
          <a:lstStyle/>
          <a:p>
            <a:pPr algn="just">
              <a:buNone/>
            </a:pPr>
            <a:r>
              <a:rPr lang="en-US" sz="2000" dirty="0" smtClean="0">
                <a:latin typeface="Calibri" pitchFamily="34" charset="0"/>
              </a:rPr>
              <a:t>   In this modified version of CLOURAM through Stochastic Simulation of   CLOUD parameters such as failure and repair rates and the load cycle for a Power Grid scenario, the following features are provided:    </a:t>
            </a:r>
          </a:p>
          <a:p>
            <a:pPr algn="just">
              <a:buNone/>
            </a:pPr>
            <a:endParaRPr lang="en-US" sz="2000" dirty="0" smtClean="0">
              <a:latin typeface="Calibri" pitchFamily="34" charset="0"/>
            </a:endParaRPr>
          </a:p>
          <a:p>
            <a:pPr lvl="0" algn="just">
              <a:buClr>
                <a:schemeClr val="tx1"/>
              </a:buClr>
              <a:buFont typeface="Wingdings" pitchFamily="2" charset="2"/>
              <a:buChar char="ü"/>
            </a:pPr>
            <a:r>
              <a:rPr lang="en-US" sz="2000" dirty="0" smtClean="0">
                <a:latin typeface="Calibri" pitchFamily="34" charset="0"/>
              </a:rPr>
              <a:t>Specify generator &amp; transmission line failure &amp; repair rates separately.</a:t>
            </a:r>
          </a:p>
          <a:p>
            <a:pPr lvl="0" algn="just">
              <a:buClr>
                <a:schemeClr val="tx1"/>
              </a:buClr>
              <a:buFont typeface="Wingdings" pitchFamily="2" charset="2"/>
              <a:buChar char="ü"/>
            </a:pPr>
            <a:endParaRPr lang="en-US" sz="2000" dirty="0" smtClean="0">
              <a:latin typeface="Calibri" pitchFamily="34" charset="0"/>
            </a:endParaRPr>
          </a:p>
          <a:p>
            <a:pPr lvl="0" algn="just">
              <a:buClr>
                <a:schemeClr val="tx1"/>
              </a:buClr>
              <a:buFont typeface="Wingdings" pitchFamily="2" charset="2"/>
              <a:buChar char="ü"/>
            </a:pPr>
            <a:r>
              <a:rPr lang="en-US" sz="2000" dirty="0" smtClean="0">
                <a:latin typeface="Calibri" pitchFamily="34" charset="0"/>
              </a:rPr>
              <a:t>Study effect of different load distributions using stochastic simulation. Load probability distributions supported are Normal &amp; Uniform probability densities.  </a:t>
            </a:r>
          </a:p>
          <a:p>
            <a:pPr lvl="0" algn="just">
              <a:buClr>
                <a:schemeClr val="tx1"/>
              </a:buClr>
              <a:buNone/>
            </a:pPr>
            <a:endParaRPr lang="en-US" sz="2000" dirty="0" smtClean="0">
              <a:latin typeface="Calibri" pitchFamily="34" charset="0"/>
            </a:endParaRPr>
          </a:p>
          <a:p>
            <a:pPr lvl="0" algn="just">
              <a:buClr>
                <a:schemeClr val="tx1"/>
              </a:buClr>
              <a:buFont typeface="Wingdings" pitchFamily="2" charset="2"/>
              <a:buChar char="ü"/>
            </a:pPr>
            <a:r>
              <a:rPr lang="en-US" sz="2000" dirty="0" smtClean="0">
                <a:latin typeface="Calibri" pitchFamily="34" charset="0"/>
              </a:rPr>
              <a:t>Study effect of different failure distributions using stochastic simulation. </a:t>
            </a:r>
          </a:p>
          <a:p>
            <a:pPr lvl="0" algn="just">
              <a:buClr>
                <a:schemeClr val="tx1"/>
              </a:buClr>
              <a:buNone/>
            </a:pPr>
            <a:endParaRPr lang="en-US" sz="2000" dirty="0" smtClean="0">
              <a:latin typeface="Calibri" pitchFamily="34" charset="0"/>
            </a:endParaRPr>
          </a:p>
          <a:p>
            <a:pPr lvl="0" algn="just">
              <a:buClr>
                <a:schemeClr val="tx1"/>
              </a:buClr>
              <a:buFont typeface="Wingdings" pitchFamily="2" charset="2"/>
              <a:buChar char="ü"/>
            </a:pPr>
            <a:r>
              <a:rPr lang="en-US" sz="2000" dirty="0" smtClean="0">
                <a:latin typeface="Calibri" pitchFamily="34" charset="0"/>
              </a:rPr>
              <a:t>Study effect of different repair distributions using stochastic simulation. </a:t>
            </a:r>
          </a:p>
          <a:p>
            <a:pPr lvl="0" algn="just">
              <a:buClr>
                <a:schemeClr val="tx1"/>
              </a:buClr>
              <a:buNone/>
            </a:pPr>
            <a:endParaRPr lang="en-US" sz="2000" dirty="0" smtClean="0">
              <a:latin typeface="Calibri" pitchFamily="34" charset="0"/>
            </a:endParaRPr>
          </a:p>
          <a:p>
            <a:pPr algn="just">
              <a:buNone/>
            </a:pPr>
            <a:endParaRPr lang="en-US" sz="2000" dirty="0">
              <a:latin typeface="Calibri" pitchFamily="34" charset="0"/>
            </a:endParaRPr>
          </a:p>
        </p:txBody>
      </p:sp>
      <p:sp>
        <p:nvSpPr>
          <p:cNvPr id="4" name="Slide Number Placeholder 3"/>
          <p:cNvSpPr>
            <a:spLocks noGrp="1"/>
          </p:cNvSpPr>
          <p:nvPr>
            <p:ph type="sldNum" sz="quarter" idx="12"/>
          </p:nvPr>
        </p:nvSpPr>
        <p:spPr/>
        <p:txBody>
          <a:bodyPr/>
          <a:lstStyle/>
          <a:p>
            <a:pPr>
              <a:defRPr/>
            </a:pPr>
            <a:fld id="{3732E4BE-DA6D-4C55-A426-742102D967F7}" type="slidenum">
              <a:rPr lang="en-IN" smtClean="0"/>
              <a:pPr>
                <a:defRPr/>
              </a:pPr>
              <a:t>67</a:t>
            </a:fld>
            <a:endParaRPr lang="en-IN"/>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476672"/>
            <a:ext cx="8444712" cy="648072"/>
          </a:xfrm>
          <a:solidFill>
            <a:schemeClr val="accent3">
              <a:lumMod val="40000"/>
              <a:lumOff val="60000"/>
            </a:schemeClr>
          </a:solidFill>
        </p:spPr>
        <p:txBody>
          <a:bodyPr>
            <a:normAutofit fontScale="90000"/>
          </a:bodyPr>
          <a:lstStyle/>
          <a:p>
            <a:r>
              <a:rPr lang="en-US" sz="2200" b="1" kern="1400" dirty="0">
                <a:solidFill>
                  <a:srgbClr val="0070C0"/>
                </a:solidFill>
              </a:rPr>
              <a:t>Stochastic System Simulation for Cyber and Power CLOUDS (CONT’D)</a:t>
            </a:r>
            <a:r>
              <a:rPr lang="en-US" sz="3200" b="1" dirty="0">
                <a:solidFill>
                  <a:schemeClr val="accent3">
                    <a:lumMod val="50000"/>
                  </a:schemeClr>
                </a:solidFill>
                <a:latin typeface="Algerian" pitchFamily="82" charset="0"/>
              </a:rPr>
              <a:t/>
            </a:r>
            <a:br>
              <a:rPr lang="en-US" sz="3200" b="1" dirty="0">
                <a:solidFill>
                  <a:schemeClr val="accent3">
                    <a:lumMod val="50000"/>
                  </a:schemeClr>
                </a:solidFill>
                <a:latin typeface="Algerian" pitchFamily="82" charset="0"/>
              </a:rPr>
            </a:br>
            <a:endParaRPr lang="en-US" sz="2400" b="1" dirty="0">
              <a:solidFill>
                <a:schemeClr val="accent3">
                  <a:lumMod val="50000"/>
                </a:schemeClr>
              </a:solidFill>
              <a:latin typeface="Algerian" pitchFamily="82" charset="0"/>
            </a:endParaRPr>
          </a:p>
        </p:txBody>
      </p:sp>
      <p:sp>
        <p:nvSpPr>
          <p:cNvPr id="3" name="Content Placeholder 2"/>
          <p:cNvSpPr>
            <a:spLocks noGrp="1"/>
          </p:cNvSpPr>
          <p:nvPr>
            <p:ph idx="1"/>
          </p:nvPr>
        </p:nvSpPr>
        <p:spPr>
          <a:xfrm>
            <a:off x="301752" y="1484784"/>
            <a:ext cx="8503920" cy="4614264"/>
          </a:xfrm>
        </p:spPr>
        <p:txBody>
          <a:bodyPr/>
          <a:lstStyle/>
          <a:p>
            <a:pPr algn="just">
              <a:buNone/>
            </a:pPr>
            <a:r>
              <a:rPr lang="en-US" sz="2000" dirty="0" smtClean="0">
                <a:latin typeface="Calibri" pitchFamily="34" charset="0"/>
              </a:rPr>
              <a:t>    </a:t>
            </a:r>
            <a:r>
              <a:rPr lang="en-US" sz="2000" b="1" dirty="0" smtClean="0">
                <a:latin typeface="Calibri" pitchFamily="34" charset="0"/>
              </a:rPr>
              <a:t>Graphical User Interface:</a:t>
            </a:r>
          </a:p>
          <a:p>
            <a:pPr algn="just">
              <a:buNone/>
            </a:pPr>
            <a:endParaRPr lang="en-US" sz="2000" b="1" dirty="0" smtClean="0">
              <a:latin typeface="Calibri" pitchFamily="34" charset="0"/>
            </a:endParaRPr>
          </a:p>
          <a:p>
            <a:pPr algn="just">
              <a:buClrTx/>
              <a:buFont typeface="Wingdings" pitchFamily="2" charset="2"/>
              <a:buChar char="ü"/>
            </a:pPr>
            <a:r>
              <a:rPr lang="en-US" sz="2000" dirty="0" smtClean="0">
                <a:latin typeface="Calibri" pitchFamily="34" charset="0"/>
              </a:rPr>
              <a:t>A new menu item ‘Stochastic Simulation’ is added to ‘Simulation’ menu in CLOURAM studied in detail as follows.</a:t>
            </a:r>
          </a:p>
          <a:p>
            <a:pPr algn="just">
              <a:buClrTx/>
              <a:buFont typeface="Wingdings" pitchFamily="2" charset="2"/>
              <a:buChar char="ü"/>
            </a:pPr>
            <a:r>
              <a:rPr lang="en-US" sz="2000" dirty="0" smtClean="0">
                <a:latin typeface="Calibri" pitchFamily="34" charset="0"/>
              </a:rPr>
              <a:t>User inputs normally collected grid data in one of the following ways:</a:t>
            </a:r>
          </a:p>
          <a:p>
            <a:pPr lvl="0" algn="just">
              <a:buClrTx/>
              <a:buNone/>
            </a:pPr>
            <a:r>
              <a:rPr lang="en-US" sz="2000" dirty="0" smtClean="0">
                <a:latin typeface="Calibri" pitchFamily="34" charset="0"/>
              </a:rPr>
              <a:t>		1. Input wizard.</a:t>
            </a:r>
          </a:p>
          <a:p>
            <a:pPr lvl="0" algn="just">
              <a:buClrTx/>
              <a:buNone/>
            </a:pPr>
            <a:r>
              <a:rPr lang="en-US" sz="2000" dirty="0" smtClean="0">
                <a:latin typeface="Calibri" pitchFamily="34" charset="0"/>
              </a:rPr>
              <a:t> 		2. Manual entry for each group.</a:t>
            </a:r>
          </a:p>
          <a:p>
            <a:pPr lvl="0" algn="just">
              <a:buClrTx/>
              <a:buNone/>
            </a:pPr>
            <a:r>
              <a:rPr lang="en-US" sz="2000" dirty="0" smtClean="0">
                <a:latin typeface="Calibri" pitchFamily="34" charset="0"/>
              </a:rPr>
              <a:t>		3. Import data that was saved earlier in CLOURAM required format.</a:t>
            </a:r>
          </a:p>
          <a:p>
            <a:pPr algn="just">
              <a:buNone/>
            </a:pPr>
            <a:endParaRPr lang="en-US" sz="2200" dirty="0" smtClean="0">
              <a:latin typeface="Calibri" pitchFamily="34" charset="0"/>
            </a:endParaRPr>
          </a:p>
          <a:p>
            <a:pPr algn="just">
              <a:buNone/>
            </a:pPr>
            <a:endParaRPr lang="en-US" sz="2000" b="1" dirty="0" smtClean="0">
              <a:latin typeface="Calibri" pitchFamily="34" charset="0"/>
            </a:endParaRPr>
          </a:p>
          <a:p>
            <a:pPr algn="just">
              <a:buNone/>
            </a:pPr>
            <a:endParaRPr lang="en-US" sz="2000" dirty="0" smtClean="0">
              <a:latin typeface="Calibri" pitchFamily="34" charset="0"/>
            </a:endParaRPr>
          </a:p>
          <a:p>
            <a:pPr algn="just">
              <a:buNone/>
            </a:pPr>
            <a:endParaRPr lang="en-US" sz="2000" dirty="0">
              <a:latin typeface="Calibri" pitchFamily="34" charset="0"/>
            </a:endParaRPr>
          </a:p>
        </p:txBody>
      </p:sp>
      <p:pic>
        <p:nvPicPr>
          <p:cNvPr id="4" name="Picture 3"/>
          <p:cNvPicPr/>
          <p:nvPr/>
        </p:nvPicPr>
        <p:blipFill rotWithShape="1">
          <a:blip r:embed="rId2" cstate="print"/>
          <a:srcRect t="-2" r="2948" b="39923"/>
          <a:stretch/>
        </p:blipFill>
        <p:spPr bwMode="auto">
          <a:xfrm>
            <a:off x="539552" y="4509120"/>
            <a:ext cx="8136904" cy="1656184"/>
          </a:xfrm>
          <a:prstGeom prst="rect">
            <a:avLst/>
          </a:prstGeom>
          <a:noFill/>
          <a:ln w="19050">
            <a:solidFill>
              <a:schemeClr val="accent3">
                <a:lumMod val="50000"/>
              </a:schemeClr>
            </a:solidFill>
          </a:ln>
          <a:extLst>
            <a:ext uri="{53640926-AAD7-44D8-BBD7-CCE9431645EC}">
              <a14:shadowObscured xmlns:a14="http://schemas.microsoft.com/office/drawing/2010/main"/>
            </a:ext>
          </a:extLst>
        </p:spPr>
      </p:pic>
      <p:sp>
        <p:nvSpPr>
          <p:cNvPr id="5" name="Slide Number Placeholder 4"/>
          <p:cNvSpPr>
            <a:spLocks noGrp="1"/>
          </p:cNvSpPr>
          <p:nvPr>
            <p:ph type="sldNum" sz="quarter" idx="12"/>
          </p:nvPr>
        </p:nvSpPr>
        <p:spPr/>
        <p:txBody>
          <a:bodyPr/>
          <a:lstStyle/>
          <a:p>
            <a:pPr>
              <a:defRPr/>
            </a:pPr>
            <a:fld id="{3732E4BE-DA6D-4C55-A426-742102D967F7}" type="slidenum">
              <a:rPr lang="en-IN" smtClean="0"/>
              <a:pPr>
                <a:defRPr/>
              </a:pPr>
              <a:t>68</a:t>
            </a:fld>
            <a:endParaRPr lang="en-IN"/>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5536" y="476672"/>
            <a:ext cx="8280920" cy="769441"/>
          </a:xfrm>
          <a:prstGeom prst="rect">
            <a:avLst/>
          </a:prstGeom>
        </p:spPr>
        <p:txBody>
          <a:bodyPr wrap="square">
            <a:spAutoFit/>
          </a:bodyPr>
          <a:lstStyle/>
          <a:p>
            <a:pPr algn="just"/>
            <a:r>
              <a:rPr lang="en-US" sz="2200" b="1" dirty="0">
                <a:solidFill>
                  <a:srgbClr val="0070C0"/>
                </a:solidFill>
                <a:latin typeface="Calibri" pitchFamily="34" charset="0"/>
              </a:rPr>
              <a:t>The following displays initial screen when user clicks Stochastic Simulation after importing data.</a:t>
            </a:r>
          </a:p>
        </p:txBody>
      </p:sp>
      <p:pic>
        <p:nvPicPr>
          <p:cNvPr id="5" name="Picture 4"/>
          <p:cNvPicPr/>
          <p:nvPr/>
        </p:nvPicPr>
        <p:blipFill rotWithShape="1">
          <a:blip r:embed="rId2" cstate="print"/>
          <a:srcRect r="6061" b="1683"/>
          <a:stretch/>
        </p:blipFill>
        <p:spPr bwMode="auto">
          <a:xfrm>
            <a:off x="1691680" y="1340768"/>
            <a:ext cx="6048671" cy="4968552"/>
          </a:xfrm>
          <a:prstGeom prst="rect">
            <a:avLst/>
          </a:prstGeom>
          <a:noFill/>
          <a:ln w="19050">
            <a:solidFill>
              <a:schemeClr val="accent3">
                <a:lumMod val="50000"/>
              </a:schemeClr>
            </a:solidFill>
          </a:ln>
          <a:extLst>
            <a:ext uri="{53640926-AAD7-44D8-BBD7-CCE9431645EC}">
              <a14:shadowObscured xmlns:a14="http://schemas.microsoft.com/office/drawing/2010/main"/>
            </a:ext>
          </a:extLst>
        </p:spPr>
      </p:pic>
      <p:sp>
        <p:nvSpPr>
          <p:cNvPr id="2" name="Slide Number Placeholder 1"/>
          <p:cNvSpPr>
            <a:spLocks noGrp="1"/>
          </p:cNvSpPr>
          <p:nvPr>
            <p:ph type="sldNum" sz="quarter" idx="12"/>
          </p:nvPr>
        </p:nvSpPr>
        <p:spPr/>
        <p:txBody>
          <a:bodyPr/>
          <a:lstStyle/>
          <a:p>
            <a:pPr>
              <a:defRPr/>
            </a:pPr>
            <a:fld id="{6AD7DD8D-8501-408D-BC9E-A4B7E29325E6}" type="slidenum">
              <a:rPr lang="en-IN" smtClean="0"/>
              <a:pPr>
                <a:defRPr/>
              </a:pPr>
              <a:t>69</a:t>
            </a:fld>
            <a:endParaRPr lang="en-IN"/>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3"/>
          <p:cNvPicPr>
            <a:picLocks/>
          </p:cNvPicPr>
          <p:nvPr/>
        </p:nvPicPr>
        <p:blipFill>
          <a:blip r:embed="rId2" cstate="print"/>
          <a:srcRect/>
          <a:stretch>
            <a:fillRect/>
          </a:stretch>
        </p:blipFill>
        <p:spPr bwMode="auto">
          <a:xfrm>
            <a:off x="179388" y="476672"/>
            <a:ext cx="8785225" cy="5256583"/>
          </a:xfrm>
          <a:prstGeom prst="rect">
            <a:avLst/>
          </a:prstGeom>
          <a:noFill/>
          <a:ln w="19050">
            <a:solidFill>
              <a:schemeClr val="accent5">
                <a:lumMod val="75000"/>
              </a:schemeClr>
            </a:solidFill>
            <a:miter lim="800000"/>
            <a:headEnd/>
            <a:tailEnd/>
          </a:ln>
        </p:spPr>
      </p:pic>
      <p:sp>
        <p:nvSpPr>
          <p:cNvPr id="15364" name="Rectangle 7"/>
          <p:cNvSpPr>
            <a:spLocks noChangeArrowheads="1"/>
          </p:cNvSpPr>
          <p:nvPr/>
        </p:nvSpPr>
        <p:spPr bwMode="auto">
          <a:xfrm>
            <a:off x="467544" y="5949280"/>
            <a:ext cx="8064896" cy="400110"/>
          </a:xfrm>
          <a:prstGeom prst="rect">
            <a:avLst/>
          </a:prstGeom>
          <a:noFill/>
          <a:ln w="9525">
            <a:noFill/>
            <a:miter lim="800000"/>
            <a:headEnd/>
            <a:tailEnd/>
          </a:ln>
        </p:spPr>
        <p:txBody>
          <a:bodyPr wrap="square">
            <a:spAutoFit/>
          </a:bodyPr>
          <a:lstStyle/>
          <a:p>
            <a:r>
              <a:rPr lang="en-US" sz="2000" dirty="0" smtClean="0">
                <a:latin typeface="Calibri" pitchFamily="34" charset="0"/>
              </a:rPr>
              <a:t>Schematic </a:t>
            </a:r>
            <a:r>
              <a:rPr lang="en-US" sz="2000" dirty="0">
                <a:latin typeface="Calibri" pitchFamily="34" charset="0"/>
              </a:rPr>
              <a:t>Representations and Growth of Cloud </a:t>
            </a:r>
            <a:r>
              <a:rPr lang="en-US" sz="2000" dirty="0" smtClean="0">
                <a:latin typeface="Calibri" pitchFamily="34" charset="0"/>
              </a:rPr>
              <a:t>Computing (to be Cont’d).</a:t>
            </a:r>
            <a:endParaRPr lang="en-US" sz="2000" dirty="0">
              <a:latin typeface="Calibri" pitchFamily="34" charset="0"/>
            </a:endParaRPr>
          </a:p>
        </p:txBody>
      </p:sp>
      <p:sp>
        <p:nvSpPr>
          <p:cNvPr id="2" name="Slide Number Placeholder 1"/>
          <p:cNvSpPr>
            <a:spLocks noGrp="1"/>
          </p:cNvSpPr>
          <p:nvPr>
            <p:ph type="sldNum" sz="quarter" idx="12"/>
          </p:nvPr>
        </p:nvSpPr>
        <p:spPr/>
        <p:txBody>
          <a:bodyPr/>
          <a:lstStyle/>
          <a:p>
            <a:pPr>
              <a:defRPr/>
            </a:pPr>
            <a:fld id="{3732E4BE-DA6D-4C55-A426-742102D967F7}" type="slidenum">
              <a:rPr lang="en-IN" smtClean="0"/>
              <a:pPr>
                <a:defRPr/>
              </a:pPr>
              <a:t>7</a:t>
            </a:fld>
            <a:endParaRPr lang="en-IN"/>
          </a:p>
        </p:txBody>
      </p:sp>
    </p:spTree>
    <p:extLst>
      <p:ext uri="{BB962C8B-B14F-4D97-AF65-F5344CB8AC3E}">
        <p14:creationId xmlns:p14="http://schemas.microsoft.com/office/powerpoint/2010/main" val="153286751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1"/>
          <p:cNvSpPr>
            <a:spLocks noChangeArrowheads="1"/>
          </p:cNvSpPr>
          <p:nvPr/>
        </p:nvSpPr>
        <p:spPr bwMode="auto">
          <a:xfrm>
            <a:off x="827584" y="-90057"/>
            <a:ext cx="7776864" cy="2954655"/>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sz="3600" b="1" i="0" u="none" strike="noStrike" cap="none" normalizeH="0" baseline="0" dirty="0" smtClean="0">
                <a:ln>
                  <a:noFill/>
                </a:ln>
                <a:solidFill>
                  <a:srgbClr val="0070C0"/>
                </a:solidFill>
                <a:effectLst/>
                <a:latin typeface="Calibri" pitchFamily="34" charset="0"/>
                <a:cs typeface="Arial" pitchFamily="34" charset="0"/>
              </a:rPr>
              <a:t>Product Distributions (when product data is in Negative Exponential</a:t>
            </a:r>
            <a:r>
              <a:rPr kumimoji="0" lang="en-US" sz="2000" b="1" i="0" u="none" strike="noStrike" cap="none" normalizeH="0" baseline="0" dirty="0" smtClean="0">
                <a:ln>
                  <a:noFill/>
                </a:ln>
                <a:solidFill>
                  <a:srgbClr val="0070C0"/>
                </a:solidFill>
                <a:effectLst/>
                <a:latin typeface="Calibri" pitchFamily="34" charset="0"/>
                <a:cs typeface="Arial" pitchFamily="34" charset="0"/>
              </a:rPr>
              <a:t>)</a:t>
            </a:r>
          </a:p>
          <a:p>
            <a:pPr marL="0" marR="0" lvl="0" indent="0" algn="just" defTabSz="914400" rtl="0" eaLnBrk="0" fontAlgn="base" latinLnBrk="0" hangingPunct="0">
              <a:lnSpc>
                <a:spcPct val="100000"/>
              </a:lnSpc>
              <a:spcBef>
                <a:spcPct val="0"/>
              </a:spcBef>
              <a:spcAft>
                <a:spcPct val="0"/>
              </a:spcAft>
              <a:buClrTx/>
              <a:buSzTx/>
              <a:buFontTx/>
              <a:buNone/>
              <a:tabLst/>
            </a:pPr>
            <a:endParaRPr lang="en-US" sz="2000" dirty="0" smtClean="0">
              <a:latin typeface="Calibri" pitchFamily="34"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70C0"/>
                </a:solidFill>
                <a:effectLst/>
                <a:latin typeface="Calibri" pitchFamily="34" charset="0"/>
                <a:ea typeface="Times New Roman" pitchFamily="18" charset="0"/>
                <a:cs typeface="Arial" pitchFamily="34" charset="0"/>
              </a:rPr>
              <a:t>For Producer </a:t>
            </a:r>
            <a:r>
              <a:rPr lang="en-US" sz="2000" b="1" dirty="0" smtClean="0">
                <a:solidFill>
                  <a:srgbClr val="0070C0"/>
                </a:solidFill>
                <a:latin typeface="Calibri" pitchFamily="34" charset="0"/>
                <a:ea typeface="Times New Roman" pitchFamily="18" charset="0"/>
                <a:cs typeface="Arial" pitchFamily="34" charset="0"/>
              </a:rPr>
              <a:t>G</a:t>
            </a:r>
            <a:r>
              <a:rPr kumimoji="0" lang="en-US" sz="2000" b="1" i="0" u="none" strike="noStrike" cap="none" normalizeH="0" baseline="0" dirty="0" smtClean="0">
                <a:ln>
                  <a:noFill/>
                </a:ln>
                <a:solidFill>
                  <a:srgbClr val="0070C0"/>
                </a:solidFill>
                <a:effectLst/>
                <a:latin typeface="Calibri" pitchFamily="34" charset="0"/>
                <a:ea typeface="Times New Roman" pitchFamily="18" charset="0"/>
                <a:cs typeface="Arial" pitchFamily="34" charset="0"/>
              </a:rPr>
              <a:t>roup 1 with failure rate = 0.028 &amp; repair rate = 0.0552, parameters are c = </a:t>
            </a:r>
            <a:r>
              <a:rPr kumimoji="0" lang="en-US" sz="2000" b="1" i="0" u="none" strike="noStrike" cap="none" normalizeH="0" baseline="0" dirty="0" err="1" smtClean="0">
                <a:ln>
                  <a:noFill/>
                </a:ln>
                <a:solidFill>
                  <a:srgbClr val="0070C0"/>
                </a:solidFill>
                <a:effectLst/>
                <a:latin typeface="Calibri" pitchFamily="34" charset="0"/>
                <a:ea typeface="Times New Roman" pitchFamily="18" charset="0"/>
                <a:cs typeface="Arial" pitchFamily="34" charset="0"/>
              </a:rPr>
              <a:t>ksi</a:t>
            </a:r>
            <a:r>
              <a:rPr kumimoji="0" lang="en-US" sz="2000" b="1" i="0" u="none" strike="noStrike" cap="none" normalizeH="0" baseline="0" dirty="0" smtClean="0">
                <a:ln>
                  <a:noFill/>
                </a:ln>
                <a:solidFill>
                  <a:srgbClr val="0070C0"/>
                </a:solidFill>
                <a:effectLst/>
                <a:latin typeface="Calibri" pitchFamily="34" charset="0"/>
                <a:ea typeface="Times New Roman" pitchFamily="18" charset="0"/>
                <a:cs typeface="Arial" pitchFamily="34" charset="0"/>
              </a:rPr>
              <a:t>= d = eta = 0, a = 28, </a:t>
            </a:r>
            <a:r>
              <a:rPr kumimoji="0" lang="en-US" sz="2000" b="1" i="0" u="none" strike="noStrike" cap="none" normalizeH="0" baseline="0" dirty="0" err="1" smtClean="0">
                <a:ln>
                  <a:noFill/>
                </a:ln>
                <a:solidFill>
                  <a:srgbClr val="0070C0"/>
                </a:solidFill>
                <a:effectLst/>
                <a:latin typeface="Calibri" pitchFamily="34" charset="0"/>
                <a:ea typeface="Times New Roman" pitchFamily="18" charset="0"/>
                <a:cs typeface="Arial" pitchFamily="34" charset="0"/>
              </a:rPr>
              <a:t>X</a:t>
            </a:r>
            <a:r>
              <a:rPr kumimoji="0" lang="en-US" sz="2000" b="1" i="0" u="none" strike="noStrike" cap="none" normalizeH="0" baseline="-30000" dirty="0" err="1" smtClean="0">
                <a:ln>
                  <a:noFill/>
                </a:ln>
                <a:solidFill>
                  <a:srgbClr val="0070C0"/>
                </a:solidFill>
                <a:effectLst/>
                <a:latin typeface="Calibri" pitchFamily="34" charset="0"/>
                <a:ea typeface="Times New Roman" pitchFamily="18" charset="0"/>
                <a:cs typeface="Arial" pitchFamily="34" charset="0"/>
              </a:rPr>
              <a:t>t</a:t>
            </a:r>
            <a:r>
              <a:rPr kumimoji="0" lang="en-US" sz="2000" b="1" i="0" u="none" strike="noStrike" cap="none" normalizeH="0" baseline="0" dirty="0" smtClean="0">
                <a:ln>
                  <a:noFill/>
                </a:ln>
                <a:solidFill>
                  <a:srgbClr val="0070C0"/>
                </a:solidFill>
                <a:effectLst/>
                <a:latin typeface="Calibri" pitchFamily="34" charset="0"/>
                <a:ea typeface="Times New Roman" pitchFamily="18" charset="0"/>
                <a:cs typeface="Arial" pitchFamily="34" charset="0"/>
              </a:rPr>
              <a:t> = 1000, b = 552 and </a:t>
            </a:r>
            <a:r>
              <a:rPr kumimoji="0" lang="en-US" sz="2000" b="1" i="0" u="none" strike="noStrike" cap="none" normalizeH="0" baseline="0" dirty="0" err="1" smtClean="0">
                <a:ln>
                  <a:noFill/>
                </a:ln>
                <a:solidFill>
                  <a:srgbClr val="0070C0"/>
                </a:solidFill>
                <a:effectLst/>
                <a:latin typeface="Calibri" pitchFamily="34" charset="0"/>
                <a:ea typeface="Times New Roman" pitchFamily="18" charset="0"/>
                <a:cs typeface="Arial" pitchFamily="34" charset="0"/>
              </a:rPr>
              <a:t>Y</a:t>
            </a:r>
            <a:r>
              <a:rPr kumimoji="0" lang="en-US" sz="2000" b="1" i="0" u="none" strike="noStrike" cap="none" normalizeH="0" baseline="-30000" dirty="0" err="1" smtClean="0">
                <a:ln>
                  <a:noFill/>
                </a:ln>
                <a:solidFill>
                  <a:srgbClr val="0070C0"/>
                </a:solidFill>
                <a:effectLst/>
                <a:latin typeface="Calibri" pitchFamily="34" charset="0"/>
                <a:ea typeface="Times New Roman" pitchFamily="18" charset="0"/>
                <a:cs typeface="Arial" pitchFamily="34" charset="0"/>
              </a:rPr>
              <a:t>t</a:t>
            </a:r>
            <a:r>
              <a:rPr kumimoji="0" lang="en-US" sz="2000" b="1" i="0" u="none" strike="noStrike" cap="none" normalizeH="0" baseline="-30000" dirty="0" smtClean="0">
                <a:ln>
                  <a:noFill/>
                </a:ln>
                <a:solidFill>
                  <a:srgbClr val="0070C0"/>
                </a:solidFill>
                <a:effectLst/>
                <a:latin typeface="Calibri" pitchFamily="34" charset="0"/>
                <a:ea typeface="Times New Roman" pitchFamily="18" charset="0"/>
                <a:cs typeface="Arial" pitchFamily="34" charset="0"/>
              </a:rPr>
              <a:t> </a:t>
            </a:r>
            <a:r>
              <a:rPr kumimoji="0" lang="en-US" sz="2000" b="1" i="0" u="none" strike="noStrike" cap="none" normalizeH="0" baseline="0" dirty="0" smtClean="0">
                <a:ln>
                  <a:noFill/>
                </a:ln>
                <a:solidFill>
                  <a:srgbClr val="0070C0"/>
                </a:solidFill>
                <a:effectLst/>
                <a:latin typeface="Calibri" pitchFamily="34" charset="0"/>
                <a:ea typeface="Times New Roman" pitchFamily="18" charset="0"/>
                <a:cs typeface="Arial" pitchFamily="34" charset="0"/>
              </a:rPr>
              <a:t>= 10000. This data is inspired from large CLOUD input in the following figure. To generate random failure and repair rates, Empirical Bayesian Gamma distribution (SL) is used. </a:t>
            </a:r>
            <a:endParaRPr kumimoji="0" lang="en-US" sz="2000" b="1" i="0" u="none" strike="noStrike" cap="none" normalizeH="0" baseline="0" dirty="0" smtClean="0">
              <a:ln>
                <a:noFill/>
              </a:ln>
              <a:solidFill>
                <a:srgbClr val="0070C0"/>
              </a:solidFill>
              <a:effectLst/>
              <a:latin typeface="Calibri" pitchFamily="34" charset="0"/>
              <a:cs typeface="Arial" pitchFamily="34" charset="0"/>
            </a:endParaRPr>
          </a:p>
        </p:txBody>
      </p:sp>
      <p:pic>
        <p:nvPicPr>
          <p:cNvPr id="3" name="Picture 2"/>
          <p:cNvPicPr/>
          <p:nvPr/>
        </p:nvPicPr>
        <p:blipFill rotWithShape="1">
          <a:blip r:embed="rId2" cstate="print"/>
          <a:srcRect r="2851"/>
          <a:stretch/>
        </p:blipFill>
        <p:spPr bwMode="auto">
          <a:xfrm>
            <a:off x="611560" y="2774540"/>
            <a:ext cx="7920879" cy="3390764"/>
          </a:xfrm>
          <a:prstGeom prst="rect">
            <a:avLst/>
          </a:prstGeom>
          <a:noFill/>
          <a:ln w="19050">
            <a:solidFill>
              <a:schemeClr val="accent3">
                <a:lumMod val="50000"/>
              </a:schemeClr>
            </a:solidFill>
          </a:ln>
          <a:extLst>
            <a:ext uri="{53640926-AAD7-44D8-BBD7-CCE9431645EC}">
              <a14:shadowObscured xmlns:a14="http://schemas.microsoft.com/office/drawing/2010/main"/>
            </a:ext>
          </a:extLst>
        </p:spPr>
      </p:pic>
      <p:sp>
        <p:nvSpPr>
          <p:cNvPr id="2" name="Slide Number Placeholder 1"/>
          <p:cNvSpPr>
            <a:spLocks noGrp="1"/>
          </p:cNvSpPr>
          <p:nvPr>
            <p:ph type="sldNum" sz="quarter" idx="12"/>
          </p:nvPr>
        </p:nvSpPr>
        <p:spPr/>
        <p:txBody>
          <a:bodyPr/>
          <a:lstStyle/>
          <a:p>
            <a:pPr>
              <a:defRPr/>
            </a:pPr>
            <a:fld id="{6AD7DD8D-8501-408D-BC9E-A4B7E29325E6}" type="slidenum">
              <a:rPr lang="en-IN" smtClean="0"/>
              <a:pPr>
                <a:defRPr/>
              </a:pPr>
              <a:t>70</a:t>
            </a:fld>
            <a:endParaRPr lang="en-IN"/>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1"/>
          <p:cNvSpPr>
            <a:spLocks noChangeArrowheads="1"/>
          </p:cNvSpPr>
          <p:nvPr/>
        </p:nvSpPr>
        <p:spPr bwMode="auto">
          <a:xfrm>
            <a:off x="359532" y="-81843"/>
            <a:ext cx="8100900" cy="2154436"/>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sz="4000" b="1" i="0" u="none" strike="noStrike" cap="none" normalizeH="0" baseline="0" dirty="0" smtClean="0">
                <a:ln>
                  <a:noFill/>
                </a:ln>
                <a:solidFill>
                  <a:srgbClr val="0070C0"/>
                </a:solidFill>
                <a:effectLst/>
                <a:latin typeface="Calibri" pitchFamily="34" charset="0"/>
                <a:cs typeface="Arial" pitchFamily="34" charset="0"/>
              </a:rPr>
              <a:t>Product Distributions (when product data is in Weibull)</a:t>
            </a:r>
          </a:p>
          <a:p>
            <a:pPr marL="0" marR="0" lvl="0" indent="0" algn="just" defTabSz="914400" rtl="0" eaLnBrk="0" fontAlgn="base" latinLnBrk="0" hangingPunct="0">
              <a:lnSpc>
                <a:spcPct val="100000"/>
              </a:lnSpc>
              <a:spcBef>
                <a:spcPct val="0"/>
              </a:spcBef>
              <a:spcAft>
                <a:spcPct val="0"/>
              </a:spcAft>
              <a:buClrTx/>
              <a:buSzTx/>
              <a:buFontTx/>
              <a:buNone/>
              <a:tabLst/>
            </a:pPr>
            <a:endParaRPr lang="en-US" sz="2000" b="1" dirty="0" smtClean="0">
              <a:solidFill>
                <a:srgbClr val="0070C0"/>
              </a:solidFill>
              <a:latin typeface="Calibri" pitchFamily="34"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70C0"/>
                </a:solidFill>
                <a:effectLst/>
                <a:latin typeface="Calibri" pitchFamily="34" charset="0"/>
                <a:ea typeface="Times New Roman" pitchFamily="18" charset="0"/>
                <a:cs typeface="Arial" pitchFamily="34" charset="0"/>
              </a:rPr>
              <a:t>For Producer Group 1 with failure scale = 35.7143 &amp; repair scale = 18.12, parameters are   c = </a:t>
            </a:r>
            <a:r>
              <a:rPr kumimoji="0" lang="en-US" sz="2000" b="1" i="0" u="none" strike="noStrike" cap="none" normalizeH="0" baseline="0" dirty="0" err="1" smtClean="0">
                <a:ln>
                  <a:noFill/>
                </a:ln>
                <a:solidFill>
                  <a:srgbClr val="0070C0"/>
                </a:solidFill>
                <a:effectLst/>
                <a:latin typeface="Calibri" pitchFamily="34" charset="0"/>
                <a:ea typeface="Times New Roman" pitchFamily="18" charset="0"/>
                <a:cs typeface="Arial" pitchFamily="34" charset="0"/>
              </a:rPr>
              <a:t>ksi</a:t>
            </a:r>
            <a:r>
              <a:rPr kumimoji="0" lang="en-US" sz="2000" b="1" i="0" u="none" strike="noStrike" cap="none" normalizeH="0" baseline="0" dirty="0" smtClean="0">
                <a:ln>
                  <a:noFill/>
                </a:ln>
                <a:solidFill>
                  <a:srgbClr val="0070C0"/>
                </a:solidFill>
                <a:effectLst/>
                <a:latin typeface="Calibri" pitchFamily="34" charset="0"/>
                <a:ea typeface="Times New Roman" pitchFamily="18" charset="0"/>
                <a:cs typeface="Arial" pitchFamily="34" charset="0"/>
              </a:rPr>
              <a:t>= d = eta = 0, a = 28, </a:t>
            </a:r>
            <a:r>
              <a:rPr kumimoji="0" lang="en-US" sz="2000" b="1" i="0" u="none" strike="noStrike" cap="none" normalizeH="0" baseline="0" dirty="0" err="1" smtClean="0">
                <a:ln>
                  <a:noFill/>
                </a:ln>
                <a:solidFill>
                  <a:srgbClr val="0070C0"/>
                </a:solidFill>
                <a:effectLst/>
                <a:latin typeface="Calibri" pitchFamily="34" charset="0"/>
                <a:ea typeface="Times New Roman" pitchFamily="18" charset="0"/>
                <a:cs typeface="Arial" pitchFamily="34" charset="0"/>
              </a:rPr>
              <a:t>X</a:t>
            </a:r>
            <a:r>
              <a:rPr kumimoji="0" lang="en-US" sz="2000" b="1" i="0" u="none" strike="noStrike" cap="none" normalizeH="0" baseline="-30000" dirty="0" err="1" smtClean="0">
                <a:ln>
                  <a:noFill/>
                </a:ln>
                <a:solidFill>
                  <a:srgbClr val="0070C0"/>
                </a:solidFill>
                <a:effectLst/>
                <a:latin typeface="Calibri" pitchFamily="34" charset="0"/>
                <a:ea typeface="Times New Roman" pitchFamily="18" charset="0"/>
                <a:cs typeface="Arial" pitchFamily="34" charset="0"/>
              </a:rPr>
              <a:t>t</a:t>
            </a:r>
            <a:r>
              <a:rPr kumimoji="0" lang="en-US" sz="2000" b="1" i="0" u="none" strike="noStrike" cap="none" normalizeH="0" baseline="-30000" dirty="0" smtClean="0">
                <a:ln>
                  <a:noFill/>
                </a:ln>
                <a:solidFill>
                  <a:srgbClr val="0070C0"/>
                </a:solidFill>
                <a:effectLst/>
                <a:latin typeface="Calibri" pitchFamily="34" charset="0"/>
                <a:ea typeface="Times New Roman" pitchFamily="18" charset="0"/>
                <a:cs typeface="Arial" pitchFamily="34" charset="0"/>
              </a:rPr>
              <a:t> </a:t>
            </a:r>
            <a:r>
              <a:rPr kumimoji="0" lang="en-US" sz="2000" b="1" i="0" u="none" strike="noStrike" cap="none" normalizeH="0" baseline="0" dirty="0" smtClean="0">
                <a:ln>
                  <a:noFill/>
                </a:ln>
                <a:solidFill>
                  <a:srgbClr val="0070C0"/>
                </a:solidFill>
                <a:effectLst/>
                <a:latin typeface="Calibri" pitchFamily="34" charset="0"/>
                <a:ea typeface="Times New Roman" pitchFamily="18" charset="0"/>
                <a:cs typeface="Arial" pitchFamily="34" charset="0"/>
              </a:rPr>
              <a:t>= 1000, b = 552 and </a:t>
            </a:r>
            <a:r>
              <a:rPr kumimoji="0" lang="en-US" sz="2000" b="1" i="0" u="none" strike="noStrike" cap="none" normalizeH="0" baseline="0" dirty="0" err="1" smtClean="0">
                <a:ln>
                  <a:noFill/>
                </a:ln>
                <a:solidFill>
                  <a:srgbClr val="0070C0"/>
                </a:solidFill>
                <a:effectLst/>
                <a:latin typeface="Calibri" pitchFamily="34" charset="0"/>
                <a:ea typeface="Times New Roman" pitchFamily="18" charset="0"/>
                <a:cs typeface="Arial" pitchFamily="34" charset="0"/>
              </a:rPr>
              <a:t>Y</a:t>
            </a:r>
            <a:r>
              <a:rPr kumimoji="0" lang="en-US" sz="2000" b="1" i="0" u="none" strike="noStrike" cap="none" normalizeH="0" baseline="-30000" dirty="0" err="1" smtClean="0">
                <a:ln>
                  <a:noFill/>
                </a:ln>
                <a:solidFill>
                  <a:srgbClr val="0070C0"/>
                </a:solidFill>
                <a:effectLst/>
                <a:latin typeface="Calibri" pitchFamily="34" charset="0"/>
                <a:ea typeface="Times New Roman" pitchFamily="18" charset="0"/>
                <a:cs typeface="Arial" pitchFamily="34" charset="0"/>
              </a:rPr>
              <a:t>t</a:t>
            </a:r>
            <a:r>
              <a:rPr kumimoji="0" lang="en-US" sz="2000" b="1" i="0" u="none" strike="noStrike" cap="none" normalizeH="0" baseline="-30000" dirty="0" smtClean="0">
                <a:ln>
                  <a:noFill/>
                </a:ln>
                <a:solidFill>
                  <a:srgbClr val="0070C0"/>
                </a:solidFill>
                <a:effectLst/>
                <a:latin typeface="Calibri" pitchFamily="34" charset="0"/>
                <a:ea typeface="Times New Roman" pitchFamily="18" charset="0"/>
                <a:cs typeface="Arial" pitchFamily="34" charset="0"/>
              </a:rPr>
              <a:t> </a:t>
            </a:r>
            <a:r>
              <a:rPr kumimoji="0" lang="en-US" sz="2000" b="1" i="0" u="none" strike="noStrike" cap="none" normalizeH="0" baseline="0" dirty="0" smtClean="0">
                <a:ln>
                  <a:noFill/>
                </a:ln>
                <a:solidFill>
                  <a:srgbClr val="0070C0"/>
                </a:solidFill>
                <a:effectLst/>
                <a:latin typeface="Calibri" pitchFamily="34" charset="0"/>
                <a:ea typeface="Times New Roman" pitchFamily="18" charset="0"/>
                <a:cs typeface="Arial" pitchFamily="34" charset="0"/>
              </a:rPr>
              <a:t>= 10000.</a:t>
            </a:r>
            <a:endParaRPr kumimoji="0" lang="en-US" sz="2000" b="1" i="0" u="none" strike="noStrike" cap="none" normalizeH="0" baseline="0" dirty="0" smtClean="0">
              <a:ln>
                <a:noFill/>
              </a:ln>
              <a:solidFill>
                <a:srgbClr val="0070C0"/>
              </a:solidFill>
              <a:effectLst/>
              <a:latin typeface="Calibri" pitchFamily="34" charset="0"/>
              <a:cs typeface="Arial" pitchFamily="34" charset="0"/>
            </a:endParaRPr>
          </a:p>
        </p:txBody>
      </p:sp>
      <p:pic>
        <p:nvPicPr>
          <p:cNvPr id="3" name="Picture 2"/>
          <p:cNvPicPr/>
          <p:nvPr/>
        </p:nvPicPr>
        <p:blipFill>
          <a:blip r:embed="rId2" cstate="print"/>
          <a:stretch>
            <a:fillRect/>
          </a:stretch>
        </p:blipFill>
        <p:spPr>
          <a:xfrm>
            <a:off x="899592" y="2204864"/>
            <a:ext cx="7416825" cy="3744416"/>
          </a:xfrm>
          <a:prstGeom prst="rect">
            <a:avLst/>
          </a:prstGeom>
          <a:ln w="19050">
            <a:solidFill>
              <a:schemeClr val="accent3">
                <a:lumMod val="50000"/>
              </a:schemeClr>
            </a:solidFill>
          </a:ln>
        </p:spPr>
      </p:pic>
      <p:sp>
        <p:nvSpPr>
          <p:cNvPr id="2" name="Slide Number Placeholder 1"/>
          <p:cNvSpPr>
            <a:spLocks noGrp="1"/>
          </p:cNvSpPr>
          <p:nvPr>
            <p:ph type="sldNum" sz="quarter" idx="12"/>
          </p:nvPr>
        </p:nvSpPr>
        <p:spPr/>
        <p:txBody>
          <a:bodyPr/>
          <a:lstStyle/>
          <a:p>
            <a:pPr>
              <a:defRPr/>
            </a:pPr>
            <a:fld id="{6AD7DD8D-8501-408D-BC9E-A4B7E29325E6}" type="slidenum">
              <a:rPr lang="en-IN" smtClean="0"/>
              <a:pPr>
                <a:defRPr/>
              </a:pPr>
              <a:t>71</a:t>
            </a:fld>
            <a:endParaRPr lang="en-IN"/>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Rectangle 1"/>
          <p:cNvSpPr>
            <a:spLocks noChangeArrowheads="1"/>
          </p:cNvSpPr>
          <p:nvPr/>
        </p:nvSpPr>
        <p:spPr bwMode="auto">
          <a:xfrm>
            <a:off x="323528" y="-43178"/>
            <a:ext cx="8496944" cy="2277547"/>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sz="4400" b="1" i="0" u="none" strike="noStrike" cap="none" normalizeH="0" baseline="0" dirty="0" smtClean="0">
                <a:ln>
                  <a:noFill/>
                </a:ln>
                <a:solidFill>
                  <a:srgbClr val="0070C0"/>
                </a:solidFill>
                <a:effectLst/>
                <a:latin typeface="Calibri" pitchFamily="34" charset="0"/>
                <a:cs typeface="Arial" pitchFamily="34" charset="0"/>
              </a:rPr>
              <a:t>Link Distributions (when product data is in Negative Exponential)</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70C0"/>
                </a:solidFill>
                <a:effectLst/>
                <a:latin typeface="Calibri" pitchFamily="34" charset="0"/>
                <a:ea typeface="Times New Roman" pitchFamily="18" charset="0"/>
                <a:cs typeface="Arial" pitchFamily="34" charset="0"/>
              </a:rPr>
              <a:t>If the links (or transmissions) are assumed to exist as in a grid, taking link failure rate = +10% of product failure rate,  and repair rate = +10% of product repair rate. Other parameters follow same rule as above.</a:t>
            </a:r>
            <a:endParaRPr kumimoji="0" lang="en-US" sz="2000" b="1" i="0" u="none" strike="noStrike" cap="none" normalizeH="0" baseline="0" dirty="0" smtClean="0">
              <a:ln>
                <a:noFill/>
              </a:ln>
              <a:solidFill>
                <a:srgbClr val="0070C0"/>
              </a:solidFill>
              <a:effectLst/>
              <a:latin typeface="Calibri" pitchFamily="34" charset="0"/>
              <a:cs typeface="Arial" pitchFamily="34" charset="0"/>
            </a:endParaRPr>
          </a:p>
        </p:txBody>
      </p:sp>
      <p:pic>
        <p:nvPicPr>
          <p:cNvPr id="3" name="Picture 2"/>
          <p:cNvPicPr/>
          <p:nvPr/>
        </p:nvPicPr>
        <p:blipFill>
          <a:blip r:embed="rId2" cstate="print"/>
          <a:srcRect/>
          <a:stretch>
            <a:fillRect/>
          </a:stretch>
        </p:blipFill>
        <p:spPr bwMode="auto">
          <a:xfrm>
            <a:off x="755576" y="2234368"/>
            <a:ext cx="7632848" cy="3786919"/>
          </a:xfrm>
          <a:prstGeom prst="rect">
            <a:avLst/>
          </a:prstGeom>
          <a:noFill/>
          <a:ln w="19050">
            <a:solidFill>
              <a:schemeClr val="accent3">
                <a:lumMod val="50000"/>
              </a:schemeClr>
            </a:solidFill>
            <a:miter lim="800000"/>
            <a:headEnd/>
            <a:tailEnd/>
          </a:ln>
        </p:spPr>
      </p:pic>
      <p:sp>
        <p:nvSpPr>
          <p:cNvPr id="2" name="Slide Number Placeholder 1"/>
          <p:cNvSpPr>
            <a:spLocks noGrp="1"/>
          </p:cNvSpPr>
          <p:nvPr>
            <p:ph type="sldNum" sz="quarter" idx="12"/>
          </p:nvPr>
        </p:nvSpPr>
        <p:spPr/>
        <p:txBody>
          <a:bodyPr/>
          <a:lstStyle/>
          <a:p>
            <a:pPr>
              <a:defRPr/>
            </a:pPr>
            <a:fld id="{6AD7DD8D-8501-408D-BC9E-A4B7E29325E6}" type="slidenum">
              <a:rPr lang="en-IN" smtClean="0"/>
              <a:pPr>
                <a:defRPr/>
              </a:pPr>
              <a:t>72</a:t>
            </a:fld>
            <a:endParaRPr lang="en-IN"/>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Rectangle 1"/>
          <p:cNvSpPr>
            <a:spLocks noChangeArrowheads="1"/>
          </p:cNvSpPr>
          <p:nvPr/>
        </p:nvSpPr>
        <p:spPr bwMode="auto">
          <a:xfrm>
            <a:off x="899592" y="-670043"/>
            <a:ext cx="7344817" cy="3693319"/>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algn="just"/>
            <a:endParaRPr lang="en-US" sz="4400" b="1" dirty="0" smtClean="0">
              <a:solidFill>
                <a:srgbClr val="0070C0"/>
              </a:solidFill>
              <a:latin typeface="Calibri" pitchFamily="34" charset="0"/>
            </a:endParaRPr>
          </a:p>
          <a:p>
            <a:pPr algn="just"/>
            <a:endParaRPr lang="en-US" sz="4400" b="1" dirty="0">
              <a:solidFill>
                <a:srgbClr val="0070C0"/>
              </a:solidFill>
              <a:latin typeface="Calibri" pitchFamily="34" charset="0"/>
            </a:endParaRPr>
          </a:p>
          <a:p>
            <a:pPr algn="just"/>
            <a:r>
              <a:rPr lang="en-US" sz="3600" b="1" dirty="0" smtClean="0">
                <a:solidFill>
                  <a:srgbClr val="0070C0"/>
                </a:solidFill>
                <a:latin typeface="Calibri" pitchFamily="34" charset="0"/>
              </a:rPr>
              <a:t>Link </a:t>
            </a:r>
            <a:r>
              <a:rPr lang="en-US" sz="3600" b="1" dirty="0">
                <a:solidFill>
                  <a:srgbClr val="0070C0"/>
                </a:solidFill>
                <a:latin typeface="Calibri" pitchFamily="34" charset="0"/>
              </a:rPr>
              <a:t>Distributions (when product data is in Weibull)</a:t>
            </a:r>
          </a:p>
          <a:p>
            <a:pPr algn="just"/>
            <a:r>
              <a:rPr lang="en-US" sz="2000" b="1" dirty="0" smtClean="0">
                <a:solidFill>
                  <a:srgbClr val="0070C0"/>
                </a:solidFill>
                <a:latin typeface="Calibri" pitchFamily="34" charset="0"/>
              </a:rPr>
              <a:t>First </a:t>
            </a:r>
            <a:r>
              <a:rPr lang="en-US" sz="2000" b="1" dirty="0">
                <a:solidFill>
                  <a:srgbClr val="0070C0"/>
                </a:solidFill>
                <a:latin typeface="Calibri" pitchFamily="34" charset="0"/>
              </a:rPr>
              <a:t>transmission failure &amp; repair rates are computed by applying rules when Producer data is in Weibull. Then link failure rate = +10% of transmission failure rate &amp; repair rate = +10% of transmission repair rate. Other parameters follow the same rule as above.</a:t>
            </a:r>
          </a:p>
        </p:txBody>
      </p:sp>
      <p:pic>
        <p:nvPicPr>
          <p:cNvPr id="4" name="Picture 3"/>
          <p:cNvPicPr/>
          <p:nvPr/>
        </p:nvPicPr>
        <p:blipFill>
          <a:blip r:embed="rId2" cstate="print"/>
          <a:stretch>
            <a:fillRect/>
          </a:stretch>
        </p:blipFill>
        <p:spPr>
          <a:xfrm>
            <a:off x="899592" y="3146386"/>
            <a:ext cx="7344817" cy="2946909"/>
          </a:xfrm>
          <a:prstGeom prst="rect">
            <a:avLst/>
          </a:prstGeom>
          <a:ln w="19050">
            <a:solidFill>
              <a:schemeClr val="tx1"/>
            </a:solidFill>
          </a:ln>
        </p:spPr>
      </p:pic>
      <p:sp>
        <p:nvSpPr>
          <p:cNvPr id="2" name="Slide Number Placeholder 1"/>
          <p:cNvSpPr>
            <a:spLocks noGrp="1"/>
          </p:cNvSpPr>
          <p:nvPr>
            <p:ph type="sldNum" sz="quarter" idx="12"/>
          </p:nvPr>
        </p:nvSpPr>
        <p:spPr/>
        <p:txBody>
          <a:bodyPr/>
          <a:lstStyle/>
          <a:p>
            <a:pPr>
              <a:defRPr/>
            </a:pPr>
            <a:fld id="{6AD7DD8D-8501-408D-BC9E-A4B7E29325E6}" type="slidenum">
              <a:rPr lang="en-IN" smtClean="0"/>
              <a:pPr>
                <a:defRPr/>
              </a:pPr>
              <a:t>73</a:t>
            </a:fld>
            <a:endParaRPr lang="en-IN"/>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908720"/>
            <a:ext cx="8136904" cy="144016"/>
          </a:xfrm>
          <a:solidFill>
            <a:schemeClr val="accent2">
              <a:lumMod val="40000"/>
              <a:lumOff val="60000"/>
            </a:schemeClr>
          </a:solidFill>
        </p:spPr>
        <p:txBody>
          <a:bodyPr>
            <a:noAutofit/>
          </a:bodyPr>
          <a:lstStyle/>
          <a:p>
            <a:pPr algn="ctr"/>
            <a:r>
              <a:rPr lang="en-US" b="1" dirty="0" smtClean="0">
                <a:solidFill>
                  <a:srgbClr val="0070C0"/>
                </a:solidFill>
                <a:latin typeface="Algerian" pitchFamily="82" charset="0"/>
              </a:rPr>
              <a:t>Stochastic Simulation applied to a Power or Cyber grid</a:t>
            </a:r>
            <a:endParaRPr lang="en-US" b="1" dirty="0">
              <a:solidFill>
                <a:srgbClr val="0070C0"/>
              </a:solidFill>
              <a:latin typeface="Algerian" pitchFamily="82" charset="0"/>
            </a:endParaRPr>
          </a:p>
        </p:txBody>
      </p:sp>
      <p:sp>
        <p:nvSpPr>
          <p:cNvPr id="3" name="Content Placeholder 2"/>
          <p:cNvSpPr>
            <a:spLocks noGrp="1"/>
          </p:cNvSpPr>
          <p:nvPr>
            <p:ph idx="1"/>
          </p:nvPr>
        </p:nvSpPr>
        <p:spPr>
          <a:xfrm>
            <a:off x="301752" y="1556792"/>
            <a:ext cx="8503920" cy="432048"/>
          </a:xfrm>
        </p:spPr>
        <p:txBody>
          <a:bodyPr>
            <a:normAutofit lnSpcReduction="10000"/>
          </a:bodyPr>
          <a:lstStyle/>
          <a:p>
            <a:pPr algn="just">
              <a:buClrTx/>
              <a:buNone/>
            </a:pPr>
            <a:r>
              <a:rPr lang="en-US" sz="2000" b="1" dirty="0" smtClean="0">
                <a:latin typeface="Calibri" pitchFamily="34" charset="0"/>
              </a:rPr>
              <a:t>      </a:t>
            </a:r>
            <a:r>
              <a:rPr lang="en-US" b="1" dirty="0" smtClean="0">
                <a:solidFill>
                  <a:srgbClr val="0070C0"/>
                </a:solidFill>
                <a:latin typeface="Calibri" pitchFamily="34" charset="0"/>
              </a:rPr>
              <a:t>With Negative Exponential input for failure and repair rates.</a:t>
            </a:r>
            <a:endParaRPr lang="en-US" b="1" dirty="0">
              <a:solidFill>
                <a:srgbClr val="0070C0"/>
              </a:solidFill>
              <a:latin typeface="Calibri" pitchFamily="34" charset="0"/>
            </a:endParaRPr>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2204864"/>
            <a:ext cx="7560840" cy="3528391"/>
          </a:xfrm>
          <a:prstGeom prst="rect">
            <a:avLst/>
          </a:prstGeom>
          <a:noFill/>
          <a:ln w="19050">
            <a:solidFill>
              <a:schemeClr val="accent3">
                <a:lumMod val="50000"/>
              </a:schemeClr>
            </a:solidFill>
          </a:ln>
        </p:spPr>
      </p:pic>
      <p:sp>
        <p:nvSpPr>
          <p:cNvPr id="5" name="Slide Number Placeholder 4"/>
          <p:cNvSpPr>
            <a:spLocks noGrp="1"/>
          </p:cNvSpPr>
          <p:nvPr>
            <p:ph type="sldNum" sz="quarter" idx="12"/>
          </p:nvPr>
        </p:nvSpPr>
        <p:spPr/>
        <p:txBody>
          <a:bodyPr/>
          <a:lstStyle/>
          <a:p>
            <a:pPr>
              <a:defRPr/>
            </a:pPr>
            <a:fld id="{3732E4BE-DA6D-4C55-A426-742102D967F7}" type="slidenum">
              <a:rPr lang="en-IN" smtClean="0"/>
              <a:pPr>
                <a:defRPr/>
              </a:pPr>
              <a:t>74</a:t>
            </a:fld>
            <a:endParaRPr lang="en-IN"/>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548680"/>
            <a:ext cx="8186488" cy="864096"/>
          </a:xfrm>
        </p:spPr>
        <p:txBody>
          <a:bodyPr>
            <a:noAutofit/>
          </a:bodyPr>
          <a:lstStyle/>
          <a:p>
            <a:pPr algn="ctr"/>
            <a:r>
              <a:rPr lang="en-US" sz="3200" b="1" dirty="0">
                <a:solidFill>
                  <a:srgbClr val="0070C0"/>
                </a:solidFill>
                <a:latin typeface="Algerian" pitchFamily="82" charset="0"/>
              </a:rPr>
              <a:t>Stochastic Simulation applied to a Power or Cyber </a:t>
            </a:r>
            <a:r>
              <a:rPr lang="en-US" sz="3200" b="1" dirty="0" smtClean="0">
                <a:solidFill>
                  <a:srgbClr val="0070C0"/>
                </a:solidFill>
                <a:latin typeface="Algerian" pitchFamily="82" charset="0"/>
              </a:rPr>
              <a:t>grid (CONT’D)</a:t>
            </a:r>
            <a:endParaRPr lang="en-US" sz="3200" b="1" dirty="0">
              <a:solidFill>
                <a:schemeClr val="accent3">
                  <a:lumMod val="50000"/>
                </a:schemeClr>
              </a:solidFill>
              <a:latin typeface="Algerian" pitchFamily="82" charset="0"/>
            </a:endParaRPr>
          </a:p>
        </p:txBody>
      </p:sp>
      <p:sp>
        <p:nvSpPr>
          <p:cNvPr id="3" name="Content Placeholder 2"/>
          <p:cNvSpPr>
            <a:spLocks noGrp="1"/>
          </p:cNvSpPr>
          <p:nvPr>
            <p:ph idx="1"/>
          </p:nvPr>
        </p:nvSpPr>
        <p:spPr>
          <a:xfrm>
            <a:off x="251520" y="1556792"/>
            <a:ext cx="8568952" cy="792088"/>
          </a:xfrm>
        </p:spPr>
        <p:txBody>
          <a:bodyPr>
            <a:normAutofit lnSpcReduction="10000"/>
          </a:bodyPr>
          <a:lstStyle/>
          <a:p>
            <a:pPr algn="just">
              <a:buNone/>
            </a:pPr>
            <a:r>
              <a:rPr lang="en-US" sz="2000" b="1" dirty="0" smtClean="0">
                <a:latin typeface="Calibri" pitchFamily="34" charset="0"/>
              </a:rPr>
              <a:t>   </a:t>
            </a:r>
            <a:r>
              <a:rPr lang="en-US" b="1" dirty="0" smtClean="0">
                <a:solidFill>
                  <a:srgbClr val="0070C0"/>
                </a:solidFill>
                <a:latin typeface="Calibri" pitchFamily="34" charset="0"/>
              </a:rPr>
              <a:t>The LOLP increased  to 7.08%  from 5.49 with links activated having same failure and repair rates as the generating units.</a:t>
            </a:r>
            <a:endParaRPr lang="en-US" b="1" dirty="0">
              <a:solidFill>
                <a:srgbClr val="0070C0"/>
              </a:solidFill>
              <a:latin typeface="Calibri" pitchFamily="34" charset="0"/>
            </a:endParaRPr>
          </a:p>
        </p:txBody>
      </p:sp>
      <p:pic>
        <p:nvPicPr>
          <p:cNvPr id="5" name="Picture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2492896"/>
            <a:ext cx="7992888" cy="3816424"/>
          </a:xfrm>
          <a:prstGeom prst="rect">
            <a:avLst/>
          </a:prstGeom>
          <a:noFill/>
          <a:ln w="19050">
            <a:solidFill>
              <a:schemeClr val="accent3">
                <a:lumMod val="50000"/>
              </a:schemeClr>
            </a:solidFill>
          </a:ln>
        </p:spPr>
      </p:pic>
      <p:sp>
        <p:nvSpPr>
          <p:cNvPr id="4" name="Slide Number Placeholder 3"/>
          <p:cNvSpPr>
            <a:spLocks noGrp="1"/>
          </p:cNvSpPr>
          <p:nvPr>
            <p:ph type="sldNum" sz="quarter" idx="12"/>
          </p:nvPr>
        </p:nvSpPr>
        <p:spPr/>
        <p:txBody>
          <a:bodyPr/>
          <a:lstStyle/>
          <a:p>
            <a:pPr>
              <a:defRPr/>
            </a:pPr>
            <a:fld id="{3732E4BE-DA6D-4C55-A426-742102D967F7}" type="slidenum">
              <a:rPr lang="en-IN" smtClean="0"/>
              <a:pPr>
                <a:defRPr/>
              </a:pPr>
              <a:t>75</a:t>
            </a:fld>
            <a:endParaRPr lang="en-IN"/>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208912" cy="792088"/>
          </a:xfrm>
        </p:spPr>
        <p:txBody>
          <a:bodyPr>
            <a:noAutofit/>
          </a:bodyPr>
          <a:lstStyle/>
          <a:p>
            <a:pPr algn="ctr"/>
            <a:r>
              <a:rPr lang="en-US" sz="3200" b="1" dirty="0">
                <a:solidFill>
                  <a:srgbClr val="0070C0"/>
                </a:solidFill>
                <a:latin typeface="Algerian" pitchFamily="82" charset="0"/>
              </a:rPr>
              <a:t>Stochastic Simulation applied to a Power or Cyber grid (CONT’D)</a:t>
            </a:r>
          </a:p>
        </p:txBody>
      </p:sp>
      <p:sp>
        <p:nvSpPr>
          <p:cNvPr id="3" name="Content Placeholder 2"/>
          <p:cNvSpPr>
            <a:spLocks noGrp="1"/>
          </p:cNvSpPr>
          <p:nvPr>
            <p:ph idx="1"/>
          </p:nvPr>
        </p:nvSpPr>
        <p:spPr>
          <a:xfrm>
            <a:off x="755576" y="1484784"/>
            <a:ext cx="7632848" cy="504056"/>
          </a:xfrm>
        </p:spPr>
        <p:txBody>
          <a:bodyPr/>
          <a:lstStyle/>
          <a:p>
            <a:pPr algn="just">
              <a:buNone/>
            </a:pPr>
            <a:r>
              <a:rPr lang="en-US" sz="2000" b="1" dirty="0" smtClean="0">
                <a:latin typeface="Calibri" pitchFamily="34" charset="0"/>
              </a:rPr>
              <a:t>                     </a:t>
            </a:r>
            <a:r>
              <a:rPr lang="en-US" sz="2000" b="1" dirty="0" smtClean="0">
                <a:solidFill>
                  <a:srgbClr val="0070C0"/>
                </a:solidFill>
                <a:latin typeface="Calibri" pitchFamily="34" charset="0"/>
              </a:rPr>
              <a:t>With the Weibull input for failure and repair rates.</a:t>
            </a:r>
            <a:endParaRPr lang="en-US" sz="2000" b="1" dirty="0">
              <a:solidFill>
                <a:srgbClr val="0070C0"/>
              </a:solidFill>
              <a:latin typeface="Calibri" pitchFamily="34" charset="0"/>
            </a:endParaRPr>
          </a:p>
        </p:txBody>
      </p:sp>
      <p:pic>
        <p:nvPicPr>
          <p:cNvPr id="6" name="Picture 5"/>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5576" y="2204864"/>
            <a:ext cx="7776864" cy="3960440"/>
          </a:xfrm>
          <a:prstGeom prst="rect">
            <a:avLst/>
          </a:prstGeom>
          <a:noFill/>
          <a:ln w="19050">
            <a:solidFill>
              <a:schemeClr val="accent3">
                <a:lumMod val="50000"/>
              </a:schemeClr>
            </a:solidFill>
          </a:ln>
        </p:spPr>
      </p:pic>
      <p:sp>
        <p:nvSpPr>
          <p:cNvPr id="4" name="Slide Number Placeholder 3"/>
          <p:cNvSpPr>
            <a:spLocks noGrp="1"/>
          </p:cNvSpPr>
          <p:nvPr>
            <p:ph type="sldNum" sz="quarter" idx="12"/>
          </p:nvPr>
        </p:nvSpPr>
        <p:spPr/>
        <p:txBody>
          <a:bodyPr/>
          <a:lstStyle/>
          <a:p>
            <a:pPr>
              <a:defRPr/>
            </a:pPr>
            <a:fld id="{3732E4BE-DA6D-4C55-A426-742102D967F7}" type="slidenum">
              <a:rPr lang="en-IN" smtClean="0"/>
              <a:pPr>
                <a:defRPr/>
              </a:pPr>
              <a:t>76</a:t>
            </a:fld>
            <a:endParaRPr lang="en-IN"/>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404664"/>
            <a:ext cx="8352928" cy="864096"/>
          </a:xfrm>
        </p:spPr>
        <p:txBody>
          <a:bodyPr>
            <a:noAutofit/>
          </a:bodyPr>
          <a:lstStyle/>
          <a:p>
            <a:pPr algn="ctr"/>
            <a:r>
              <a:rPr lang="en-US" sz="2800" b="1" dirty="0">
                <a:solidFill>
                  <a:srgbClr val="0070C0"/>
                </a:solidFill>
                <a:latin typeface="Algerian" pitchFamily="82" charset="0"/>
              </a:rPr>
              <a:t>Stochastic Simulation applied to a Power or Cyber grid (CONT’D)</a:t>
            </a:r>
          </a:p>
        </p:txBody>
      </p:sp>
      <p:sp>
        <p:nvSpPr>
          <p:cNvPr id="3" name="Content Placeholder 2"/>
          <p:cNvSpPr>
            <a:spLocks noGrp="1"/>
          </p:cNvSpPr>
          <p:nvPr>
            <p:ph idx="1"/>
          </p:nvPr>
        </p:nvSpPr>
        <p:spPr>
          <a:xfrm>
            <a:off x="251520" y="1340768"/>
            <a:ext cx="8568952" cy="720080"/>
          </a:xfrm>
        </p:spPr>
        <p:txBody>
          <a:bodyPr>
            <a:noAutofit/>
          </a:bodyPr>
          <a:lstStyle/>
          <a:p>
            <a:pPr algn="just">
              <a:buNone/>
            </a:pPr>
            <a:r>
              <a:rPr lang="en-US" b="1" dirty="0" smtClean="0">
                <a:solidFill>
                  <a:srgbClr val="0070C0"/>
                </a:solidFill>
                <a:latin typeface="Calibri" pitchFamily="34" charset="0"/>
              </a:rPr>
              <a:t>    A sample complex telecom grid with 52 Weibull (α=1, β=1) units and perfectly reliable links; Output: Weibull</a:t>
            </a:r>
            <a:r>
              <a:rPr lang="en-US" b="1" baseline="-25000" dirty="0" smtClean="0">
                <a:solidFill>
                  <a:srgbClr val="0070C0"/>
                </a:solidFill>
                <a:latin typeface="Calibri" pitchFamily="34" charset="0"/>
              </a:rPr>
              <a:t>1-52</a:t>
            </a:r>
            <a:r>
              <a:rPr lang="en-US" b="1" dirty="0" smtClean="0">
                <a:solidFill>
                  <a:srgbClr val="0070C0"/>
                </a:solidFill>
                <a:latin typeface="Calibri" pitchFamily="34" charset="0"/>
              </a:rPr>
              <a:t> (α=1.37, β=0.16).</a:t>
            </a:r>
            <a:endParaRPr lang="en-US" b="1" dirty="0">
              <a:solidFill>
                <a:srgbClr val="0070C0"/>
              </a:solidFill>
              <a:latin typeface="Calibri" pitchFamily="34" charset="0"/>
            </a:endParaRPr>
          </a:p>
        </p:txBody>
      </p:sp>
      <p:pic>
        <p:nvPicPr>
          <p:cNvPr id="5" name="Picture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5576" y="2419374"/>
            <a:ext cx="7560840" cy="3673922"/>
          </a:xfrm>
          <a:prstGeom prst="rect">
            <a:avLst/>
          </a:prstGeom>
          <a:noFill/>
          <a:ln w="19050">
            <a:solidFill>
              <a:schemeClr val="accent3">
                <a:lumMod val="50000"/>
              </a:schemeClr>
            </a:solidFill>
          </a:ln>
        </p:spPr>
      </p:pic>
      <p:sp>
        <p:nvSpPr>
          <p:cNvPr id="4" name="Slide Number Placeholder 3"/>
          <p:cNvSpPr>
            <a:spLocks noGrp="1"/>
          </p:cNvSpPr>
          <p:nvPr>
            <p:ph type="sldNum" sz="quarter" idx="12"/>
          </p:nvPr>
        </p:nvSpPr>
        <p:spPr/>
        <p:txBody>
          <a:bodyPr/>
          <a:lstStyle/>
          <a:p>
            <a:pPr>
              <a:defRPr/>
            </a:pPr>
            <a:fld id="{3732E4BE-DA6D-4C55-A426-742102D967F7}" type="slidenum">
              <a:rPr lang="en-IN" smtClean="0"/>
              <a:pPr>
                <a:defRPr/>
              </a:pPr>
              <a:t>77</a:t>
            </a:fld>
            <a:endParaRPr lang="en-IN"/>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836712"/>
            <a:ext cx="7992888" cy="360040"/>
          </a:xfrm>
        </p:spPr>
        <p:txBody>
          <a:bodyPr>
            <a:noAutofit/>
          </a:bodyPr>
          <a:lstStyle/>
          <a:p>
            <a:pPr algn="ctr"/>
            <a:r>
              <a:rPr lang="en-US" sz="3200" b="1" dirty="0">
                <a:solidFill>
                  <a:srgbClr val="0070C0"/>
                </a:solidFill>
                <a:latin typeface="Algerian" pitchFamily="82" charset="0"/>
              </a:rPr>
              <a:t>Stochastic Simulation applied to a Power or Cyber grid (CONT’D)</a:t>
            </a:r>
            <a:r>
              <a:rPr lang="en-US" b="1" dirty="0" smtClean="0">
                <a:solidFill>
                  <a:srgbClr val="0070C0"/>
                </a:solidFill>
                <a:latin typeface="Algerian" pitchFamily="82" charset="0"/>
              </a:rPr>
              <a:t/>
            </a:r>
            <a:br>
              <a:rPr lang="en-US" b="1" dirty="0" smtClean="0">
                <a:solidFill>
                  <a:srgbClr val="0070C0"/>
                </a:solidFill>
                <a:latin typeface="Algerian" pitchFamily="82" charset="0"/>
              </a:rPr>
            </a:br>
            <a:endParaRPr lang="en-US" b="1" dirty="0">
              <a:solidFill>
                <a:srgbClr val="0070C0"/>
              </a:solidFill>
              <a:latin typeface="Algerian" pitchFamily="82" charset="0"/>
            </a:endParaRPr>
          </a:p>
        </p:txBody>
      </p:sp>
      <p:sp>
        <p:nvSpPr>
          <p:cNvPr id="3" name="Content Placeholder 2"/>
          <p:cNvSpPr>
            <a:spLocks noGrp="1"/>
          </p:cNvSpPr>
          <p:nvPr>
            <p:ph idx="1"/>
          </p:nvPr>
        </p:nvSpPr>
        <p:spPr>
          <a:xfrm>
            <a:off x="611560" y="1196752"/>
            <a:ext cx="7632848" cy="864096"/>
          </a:xfrm>
        </p:spPr>
        <p:txBody>
          <a:bodyPr>
            <a:normAutofit/>
          </a:bodyPr>
          <a:lstStyle/>
          <a:p>
            <a:pPr algn="just">
              <a:buNone/>
            </a:pPr>
            <a:r>
              <a:rPr lang="en-US" sz="2000" b="1" dirty="0" smtClean="0">
                <a:latin typeface="Calibri" pitchFamily="34" charset="0"/>
              </a:rPr>
              <a:t>    </a:t>
            </a:r>
            <a:r>
              <a:rPr lang="en-US" sz="2000" b="1" dirty="0" smtClean="0">
                <a:solidFill>
                  <a:srgbClr val="0070C0"/>
                </a:solidFill>
                <a:latin typeface="Calibri" pitchFamily="34" charset="0"/>
              </a:rPr>
              <a:t>LOLP (=.0582=5.82%) for data95.txt for Power Grid with Weibull parameters applied to both generating units and links.</a:t>
            </a:r>
            <a:endParaRPr lang="en-US" sz="2000" b="1" dirty="0">
              <a:solidFill>
                <a:srgbClr val="0070C0"/>
              </a:solidFill>
              <a:latin typeface="Calibri" pitchFamily="34" charset="0"/>
            </a:endParaRPr>
          </a:p>
        </p:txBody>
      </p:sp>
      <p:pic>
        <p:nvPicPr>
          <p:cNvPr id="6" name="Picture 5"/>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71600" y="1988840"/>
            <a:ext cx="7157032" cy="4104456"/>
          </a:xfrm>
          <a:prstGeom prst="rect">
            <a:avLst/>
          </a:prstGeom>
          <a:noFill/>
          <a:ln w="19050">
            <a:solidFill>
              <a:schemeClr val="accent3">
                <a:lumMod val="50000"/>
              </a:schemeClr>
            </a:solidFill>
          </a:ln>
        </p:spPr>
      </p:pic>
      <p:sp>
        <p:nvSpPr>
          <p:cNvPr id="4" name="Slide Number Placeholder 3"/>
          <p:cNvSpPr>
            <a:spLocks noGrp="1"/>
          </p:cNvSpPr>
          <p:nvPr>
            <p:ph type="sldNum" sz="quarter" idx="12"/>
          </p:nvPr>
        </p:nvSpPr>
        <p:spPr/>
        <p:txBody>
          <a:bodyPr/>
          <a:lstStyle/>
          <a:p>
            <a:pPr>
              <a:defRPr/>
            </a:pPr>
            <a:fld id="{3732E4BE-DA6D-4C55-A426-742102D967F7}" type="slidenum">
              <a:rPr lang="en-IN" smtClean="0"/>
              <a:pPr>
                <a:defRPr/>
              </a:pPr>
              <a:t>78</a:t>
            </a:fld>
            <a:endParaRPr lang="en-IN"/>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404664"/>
            <a:ext cx="8615400" cy="936104"/>
          </a:xfrm>
        </p:spPr>
        <p:txBody>
          <a:bodyPr>
            <a:noAutofit/>
          </a:bodyPr>
          <a:lstStyle/>
          <a:p>
            <a:pPr algn="ctr"/>
            <a:r>
              <a:rPr lang="en-US" sz="3200" b="1" dirty="0" smtClean="0">
                <a:solidFill>
                  <a:srgbClr val="0070C0"/>
                </a:solidFill>
                <a:latin typeface="Algerian" pitchFamily="82" charset="0"/>
              </a:rPr>
              <a:t>Stochastic Simulation applied to a Power or Cyber grid (CONT’D</a:t>
            </a:r>
            <a:r>
              <a:rPr lang="en-US" b="1" dirty="0" smtClean="0">
                <a:solidFill>
                  <a:srgbClr val="0070C0"/>
                </a:solidFill>
                <a:latin typeface="Algerian" pitchFamily="82" charset="0"/>
              </a:rPr>
              <a:t>)</a:t>
            </a:r>
            <a:endParaRPr lang="en-US" b="1" dirty="0">
              <a:solidFill>
                <a:srgbClr val="0070C0"/>
              </a:solidFill>
              <a:latin typeface="Algerian" pitchFamily="82" charset="0"/>
            </a:endParaRPr>
          </a:p>
        </p:txBody>
      </p:sp>
      <p:sp>
        <p:nvSpPr>
          <p:cNvPr id="3" name="Content Placeholder 2"/>
          <p:cNvSpPr>
            <a:spLocks noGrp="1"/>
          </p:cNvSpPr>
          <p:nvPr>
            <p:ph idx="1"/>
          </p:nvPr>
        </p:nvSpPr>
        <p:spPr>
          <a:xfrm>
            <a:off x="395536" y="1340768"/>
            <a:ext cx="7920880" cy="576064"/>
          </a:xfrm>
        </p:spPr>
        <p:txBody>
          <a:bodyPr>
            <a:normAutofit fontScale="85000" lnSpcReduction="20000"/>
          </a:bodyPr>
          <a:lstStyle/>
          <a:p>
            <a:pPr algn="just">
              <a:buNone/>
            </a:pPr>
            <a:r>
              <a:rPr lang="en-US" sz="2000" b="1" dirty="0" smtClean="0">
                <a:latin typeface="Calibri" pitchFamily="34" charset="0"/>
              </a:rPr>
              <a:t>    </a:t>
            </a:r>
            <a:r>
              <a:rPr lang="en-US" sz="2200" b="1" dirty="0" smtClean="0">
                <a:solidFill>
                  <a:srgbClr val="0070C0"/>
                </a:solidFill>
                <a:latin typeface="Calibri" pitchFamily="34" charset="0"/>
              </a:rPr>
              <a:t>LOLP (=.0582=5.82%) for data95.txt </a:t>
            </a:r>
            <a:r>
              <a:rPr lang="en-US" sz="2200" b="1" dirty="0" err="1" smtClean="0">
                <a:solidFill>
                  <a:srgbClr val="0070C0"/>
                </a:solidFill>
                <a:latin typeface="Calibri" pitchFamily="34" charset="0"/>
              </a:rPr>
              <a:t>fo</a:t>
            </a:r>
            <a:r>
              <a:rPr lang="en-US" sz="2200" b="1" dirty="0" smtClean="0">
                <a:solidFill>
                  <a:srgbClr val="0070C0"/>
                </a:solidFill>
                <a:latin typeface="Calibri" pitchFamily="34" charset="0"/>
              </a:rPr>
              <a:t> Power Grid with Weibull parameters applied to both generating units and links.</a:t>
            </a:r>
            <a:endParaRPr lang="en-US" sz="2200" b="1" dirty="0">
              <a:solidFill>
                <a:srgbClr val="0070C0"/>
              </a:solidFill>
              <a:latin typeface="Calibri" pitchFamily="34" charset="0"/>
            </a:endParaRPr>
          </a:p>
        </p:txBody>
      </p:sp>
      <p:pic>
        <p:nvPicPr>
          <p:cNvPr id="6" name="Picture 5"/>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1916832"/>
            <a:ext cx="7560840" cy="4176464"/>
          </a:xfrm>
          <a:prstGeom prst="rect">
            <a:avLst/>
          </a:prstGeom>
          <a:noFill/>
          <a:ln w="19050">
            <a:solidFill>
              <a:schemeClr val="accent3">
                <a:lumMod val="50000"/>
              </a:schemeClr>
            </a:solidFill>
          </a:ln>
        </p:spPr>
      </p:pic>
      <p:sp>
        <p:nvSpPr>
          <p:cNvPr id="4" name="Slide Number Placeholder 3"/>
          <p:cNvSpPr>
            <a:spLocks noGrp="1"/>
          </p:cNvSpPr>
          <p:nvPr>
            <p:ph type="sldNum" sz="quarter" idx="12"/>
          </p:nvPr>
        </p:nvSpPr>
        <p:spPr/>
        <p:txBody>
          <a:bodyPr/>
          <a:lstStyle/>
          <a:p>
            <a:pPr>
              <a:defRPr/>
            </a:pPr>
            <a:fld id="{3732E4BE-DA6D-4C55-A426-742102D967F7}" type="slidenum">
              <a:rPr lang="en-IN" smtClean="0"/>
              <a:pPr>
                <a:defRPr/>
              </a:pPr>
              <a:t>79</a:t>
            </a:fld>
            <a:endParaRPr lang="en-IN"/>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239416"/>
          </a:xfrm>
        </p:spPr>
        <p:txBody>
          <a:bodyPr>
            <a:normAutofit fontScale="90000"/>
          </a:bodyPr>
          <a:lstStyle/>
          <a:p>
            <a:r>
              <a:rPr lang="en-US" b="1" dirty="0" smtClean="0">
                <a:solidFill>
                  <a:schemeClr val="accent3">
                    <a:lumMod val="50000"/>
                  </a:schemeClr>
                </a:solidFill>
                <a:latin typeface="Algerian" pitchFamily="82" charset="0"/>
                <a:ea typeface="Verdana" pitchFamily="34" charset="0"/>
                <a:cs typeface="Verdana" pitchFamily="34" charset="0"/>
              </a:rPr>
              <a:t>                   </a:t>
            </a:r>
            <a:br>
              <a:rPr lang="en-US" b="1" dirty="0" smtClean="0">
                <a:solidFill>
                  <a:schemeClr val="accent3">
                    <a:lumMod val="50000"/>
                  </a:schemeClr>
                </a:solidFill>
                <a:latin typeface="Algerian" pitchFamily="82" charset="0"/>
                <a:ea typeface="Verdana" pitchFamily="34" charset="0"/>
                <a:cs typeface="Verdana" pitchFamily="34" charset="0"/>
              </a:rPr>
            </a:br>
            <a:r>
              <a:rPr lang="en-US" b="1" dirty="0">
                <a:solidFill>
                  <a:schemeClr val="accent3">
                    <a:lumMod val="50000"/>
                  </a:schemeClr>
                </a:solidFill>
                <a:latin typeface="Algerian" pitchFamily="82" charset="0"/>
                <a:ea typeface="Verdana" pitchFamily="34" charset="0"/>
                <a:cs typeface="Verdana" pitchFamily="34" charset="0"/>
              </a:rPr>
              <a:t> </a:t>
            </a:r>
            <a:r>
              <a:rPr lang="en-US" b="1" dirty="0" smtClean="0">
                <a:solidFill>
                  <a:schemeClr val="accent3">
                    <a:lumMod val="50000"/>
                  </a:schemeClr>
                </a:solidFill>
                <a:latin typeface="Algerian" pitchFamily="82" charset="0"/>
                <a:ea typeface="Verdana" pitchFamily="34" charset="0"/>
                <a:cs typeface="Verdana" pitchFamily="34" charset="0"/>
              </a:rPr>
              <a:t>       </a:t>
            </a:r>
            <a:r>
              <a:rPr lang="en-US" b="1" dirty="0" smtClean="0">
                <a:solidFill>
                  <a:srgbClr val="0070C0"/>
                </a:solidFill>
                <a:latin typeface="Algerian" pitchFamily="82" charset="0"/>
                <a:ea typeface="Verdana" pitchFamily="34" charset="0"/>
                <a:cs typeface="Verdana" pitchFamily="34" charset="0"/>
              </a:rPr>
              <a:t>Progress </a:t>
            </a:r>
            <a:r>
              <a:rPr lang="en-US" b="1" dirty="0">
                <a:solidFill>
                  <a:srgbClr val="0070C0"/>
                </a:solidFill>
                <a:latin typeface="Algerian" pitchFamily="82" charset="0"/>
                <a:ea typeface="Verdana" pitchFamily="34" charset="0"/>
                <a:cs typeface="Verdana" pitchFamily="34" charset="0"/>
              </a:rPr>
              <a:t>of Cloud Computing</a:t>
            </a:r>
            <a:r>
              <a:rPr lang="en-US" b="1" dirty="0" smtClean="0">
                <a:solidFill>
                  <a:srgbClr val="0070C0"/>
                </a:solidFill>
                <a:latin typeface="Algerian" pitchFamily="82" charset="0"/>
                <a:ea typeface="Verdana" pitchFamily="34" charset="0"/>
                <a:cs typeface="Verdana" pitchFamily="34" charset="0"/>
              </a:rPr>
              <a:t>       </a:t>
            </a:r>
            <a:r>
              <a:rPr lang="en-US" b="1" dirty="0" smtClean="0">
                <a:solidFill>
                  <a:schemeClr val="accent3">
                    <a:lumMod val="50000"/>
                  </a:schemeClr>
                </a:solidFill>
                <a:latin typeface="Algerian" pitchFamily="82" charset="0"/>
                <a:ea typeface="Verdana" pitchFamily="34" charset="0"/>
                <a:cs typeface="Verdana" pitchFamily="34" charset="0"/>
              </a:rPr>
              <a:t/>
            </a:r>
            <a:br>
              <a:rPr lang="en-US" b="1" dirty="0" smtClean="0">
                <a:solidFill>
                  <a:schemeClr val="accent3">
                    <a:lumMod val="50000"/>
                  </a:schemeClr>
                </a:solidFill>
                <a:latin typeface="Algerian" pitchFamily="82" charset="0"/>
                <a:ea typeface="Verdana" pitchFamily="34" charset="0"/>
                <a:cs typeface="Verdana" pitchFamily="34" charset="0"/>
              </a:rPr>
            </a:br>
            <a:r>
              <a:rPr lang="en-US" b="1" dirty="0">
                <a:solidFill>
                  <a:schemeClr val="accent3">
                    <a:lumMod val="50000"/>
                  </a:schemeClr>
                </a:solidFill>
                <a:latin typeface="Algerian" pitchFamily="82" charset="0"/>
                <a:ea typeface="Verdana" pitchFamily="34" charset="0"/>
                <a:cs typeface="Verdana" pitchFamily="34" charset="0"/>
              </a:rPr>
              <a:t> </a:t>
            </a:r>
            <a:r>
              <a:rPr lang="en-US" b="1" dirty="0" smtClean="0">
                <a:solidFill>
                  <a:schemeClr val="accent3">
                    <a:lumMod val="50000"/>
                  </a:schemeClr>
                </a:solidFill>
                <a:latin typeface="Algerian" pitchFamily="82" charset="0"/>
                <a:ea typeface="Verdana" pitchFamily="34" charset="0"/>
                <a:cs typeface="Verdana" pitchFamily="34" charset="0"/>
              </a:rPr>
              <a:t>                    </a:t>
            </a:r>
            <a:endParaRPr lang="en-US" dirty="0"/>
          </a:p>
        </p:txBody>
      </p:sp>
      <p:pic>
        <p:nvPicPr>
          <p:cNvPr id="4" name="Picture 6" descr="cloud_computing_growth_diagram"/>
          <p:cNvPicPr>
            <a:picLocks noGrp="1" noChangeAspect="1" noChangeArrowheads="1"/>
          </p:cNvPicPr>
          <p:nvPr>
            <p:ph idx="1"/>
          </p:nvPr>
        </p:nvPicPr>
        <p:blipFill>
          <a:blip r:embed="rId2" cstate="print"/>
          <a:srcRect b="4185"/>
          <a:stretch>
            <a:fillRect/>
          </a:stretch>
        </p:blipFill>
        <p:spPr bwMode="auto">
          <a:xfrm>
            <a:off x="179512" y="1527175"/>
            <a:ext cx="8640960" cy="4572000"/>
          </a:xfrm>
          <a:prstGeom prst="rect">
            <a:avLst/>
          </a:prstGeom>
          <a:noFill/>
          <a:ln w="19050">
            <a:solidFill>
              <a:schemeClr val="accent5">
                <a:lumMod val="75000"/>
              </a:schemeClr>
            </a:solidFill>
            <a:miter lim="800000"/>
            <a:headEnd/>
            <a:tailEnd/>
          </a:ln>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pPr>
              <a:defRPr/>
            </a:pPr>
            <a:fld id="{3732E4BE-DA6D-4C55-A426-742102D967F7}" type="slidenum">
              <a:rPr lang="en-IN" smtClean="0"/>
              <a:pPr>
                <a:defRPr/>
              </a:pPr>
              <a:t>8</a:t>
            </a:fld>
            <a:endParaRPr lang="en-IN"/>
          </a:p>
        </p:txBody>
      </p:sp>
    </p:spTree>
    <p:extLst>
      <p:ext uri="{BB962C8B-B14F-4D97-AF65-F5344CB8AC3E}">
        <p14:creationId xmlns:p14="http://schemas.microsoft.com/office/powerpoint/2010/main" val="468374801"/>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404664"/>
            <a:ext cx="8136904" cy="648072"/>
          </a:xfrm>
        </p:spPr>
        <p:txBody>
          <a:bodyPr>
            <a:normAutofit fontScale="90000"/>
          </a:bodyPr>
          <a:lstStyle/>
          <a:p>
            <a:r>
              <a:rPr lang="en-US" sz="2400" b="1" dirty="0" smtClean="0">
                <a:solidFill>
                  <a:schemeClr val="accent3">
                    <a:lumMod val="50000"/>
                  </a:schemeClr>
                </a:solidFill>
                <a:latin typeface="Algerian" pitchFamily="82" charset="0"/>
              </a:rPr>
              <a:t>                    </a:t>
            </a:r>
            <a:br>
              <a:rPr lang="en-US" sz="2400" b="1" dirty="0" smtClean="0">
                <a:solidFill>
                  <a:schemeClr val="accent3">
                    <a:lumMod val="50000"/>
                  </a:schemeClr>
                </a:solidFill>
                <a:latin typeface="Algerian" pitchFamily="82" charset="0"/>
              </a:rPr>
            </a:br>
            <a:r>
              <a:rPr lang="en-US" sz="2400" b="1" dirty="0" smtClean="0">
                <a:solidFill>
                  <a:schemeClr val="accent3">
                    <a:lumMod val="50000"/>
                  </a:schemeClr>
                </a:solidFill>
                <a:latin typeface="Algerian" pitchFamily="82" charset="0"/>
              </a:rPr>
              <a:t>      </a:t>
            </a:r>
            <a:r>
              <a:rPr lang="en-US" sz="4400" b="1" dirty="0" smtClean="0">
                <a:solidFill>
                  <a:srgbClr val="0070C0"/>
                </a:solidFill>
                <a:latin typeface="Algerian" pitchFamily="82" charset="0"/>
              </a:rPr>
              <a:t>Error Checking or Flagging</a:t>
            </a:r>
            <a:endParaRPr lang="en-US" sz="4400" b="1" dirty="0">
              <a:solidFill>
                <a:srgbClr val="0070C0"/>
              </a:solidFill>
              <a:latin typeface="Algerian" pitchFamily="82" charset="0"/>
            </a:endParaRPr>
          </a:p>
        </p:txBody>
      </p:sp>
      <p:sp>
        <p:nvSpPr>
          <p:cNvPr id="3" name="Content Placeholder 2"/>
          <p:cNvSpPr>
            <a:spLocks noGrp="1"/>
          </p:cNvSpPr>
          <p:nvPr>
            <p:ph idx="1"/>
          </p:nvPr>
        </p:nvSpPr>
        <p:spPr>
          <a:xfrm>
            <a:off x="251520" y="1556792"/>
            <a:ext cx="8568952" cy="504056"/>
          </a:xfrm>
        </p:spPr>
        <p:txBody>
          <a:bodyPr/>
          <a:lstStyle/>
          <a:p>
            <a:pPr algn="just">
              <a:buNone/>
            </a:pPr>
            <a:r>
              <a:rPr lang="en-US" sz="2000" b="1" dirty="0" smtClean="0">
                <a:latin typeface="Calibri" pitchFamily="34" charset="0"/>
              </a:rPr>
              <a:t>                            When and If Groups and Load Are Not Defined.</a:t>
            </a:r>
            <a:endParaRPr lang="en-US" sz="2000" b="1" dirty="0">
              <a:latin typeface="Calibri" pitchFamily="34" charset="0"/>
            </a:endParaRPr>
          </a:p>
        </p:txBody>
      </p:sp>
      <p:pic>
        <p:nvPicPr>
          <p:cNvPr id="5" name="Picture 4"/>
          <p:cNvPicPr/>
          <p:nvPr/>
        </p:nvPicPr>
        <p:blipFill rotWithShape="1">
          <a:blip r:embed="rId2" cstate="print"/>
          <a:srcRect l="2" r="1167"/>
          <a:stretch/>
        </p:blipFill>
        <p:spPr bwMode="auto">
          <a:xfrm>
            <a:off x="1187624" y="2348880"/>
            <a:ext cx="6696743" cy="3600400"/>
          </a:xfrm>
          <a:prstGeom prst="rect">
            <a:avLst/>
          </a:prstGeom>
          <a:noFill/>
          <a:ln w="19050">
            <a:solidFill>
              <a:schemeClr val="accent3">
                <a:lumMod val="50000"/>
              </a:schemeClr>
            </a:solidFill>
          </a:ln>
          <a:extLst>
            <a:ext uri="{53640926-AAD7-44D8-BBD7-CCE9431645EC}">
              <a14:shadowObscured xmlns:a14="http://schemas.microsoft.com/office/drawing/2010/main"/>
            </a:ext>
          </a:extLst>
        </p:spPr>
      </p:pic>
      <p:sp>
        <p:nvSpPr>
          <p:cNvPr id="4" name="Slide Number Placeholder 3"/>
          <p:cNvSpPr>
            <a:spLocks noGrp="1"/>
          </p:cNvSpPr>
          <p:nvPr>
            <p:ph type="sldNum" sz="quarter" idx="12"/>
          </p:nvPr>
        </p:nvSpPr>
        <p:spPr/>
        <p:txBody>
          <a:bodyPr/>
          <a:lstStyle/>
          <a:p>
            <a:pPr>
              <a:defRPr/>
            </a:pPr>
            <a:fld id="{3732E4BE-DA6D-4C55-A426-742102D967F7}" type="slidenum">
              <a:rPr lang="en-IN" smtClean="0"/>
              <a:pPr>
                <a:defRPr/>
              </a:pPr>
              <a:t>80</a:t>
            </a:fld>
            <a:endParaRPr lang="en-IN"/>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476672"/>
            <a:ext cx="8136904" cy="648072"/>
          </a:xfrm>
        </p:spPr>
        <p:txBody>
          <a:bodyPr>
            <a:normAutofit/>
          </a:bodyPr>
          <a:lstStyle/>
          <a:p>
            <a:r>
              <a:rPr lang="en-US" sz="3200" b="1" dirty="0" smtClean="0">
                <a:solidFill>
                  <a:srgbClr val="0070C0"/>
                </a:solidFill>
                <a:latin typeface="Algerian" pitchFamily="82" charset="0"/>
              </a:rPr>
              <a:t>       Error Checking or Flagging (CONT’D)</a:t>
            </a:r>
            <a:endParaRPr lang="en-US" sz="3200" b="1" dirty="0">
              <a:solidFill>
                <a:srgbClr val="0070C0"/>
              </a:solidFill>
              <a:latin typeface="Algerian" pitchFamily="82" charset="0"/>
            </a:endParaRPr>
          </a:p>
        </p:txBody>
      </p:sp>
      <p:sp>
        <p:nvSpPr>
          <p:cNvPr id="3" name="Content Placeholder 2"/>
          <p:cNvSpPr>
            <a:spLocks noGrp="1"/>
          </p:cNvSpPr>
          <p:nvPr>
            <p:ph idx="1"/>
          </p:nvPr>
        </p:nvSpPr>
        <p:spPr>
          <a:xfrm>
            <a:off x="1331640" y="1124744"/>
            <a:ext cx="6336704" cy="936104"/>
          </a:xfrm>
        </p:spPr>
        <p:txBody>
          <a:bodyPr>
            <a:normAutofit/>
          </a:bodyPr>
          <a:lstStyle/>
          <a:p>
            <a:pPr algn="just">
              <a:buNone/>
            </a:pPr>
            <a:r>
              <a:rPr lang="en-US" sz="2000" b="1" dirty="0" smtClean="0">
                <a:latin typeface="Calibri" pitchFamily="34" charset="0"/>
              </a:rPr>
              <a:t>When User Tries to Update Product Distribution without Selecting Its Group.         </a:t>
            </a:r>
            <a:endParaRPr lang="en-US" sz="2000" b="1" dirty="0">
              <a:latin typeface="Calibri" pitchFamily="34" charset="0"/>
            </a:endParaRPr>
          </a:p>
        </p:txBody>
      </p:sp>
      <p:pic>
        <p:nvPicPr>
          <p:cNvPr id="6" name="Picture 5"/>
          <p:cNvPicPr/>
          <p:nvPr/>
        </p:nvPicPr>
        <p:blipFill>
          <a:blip r:embed="rId2" cstate="print"/>
          <a:srcRect/>
          <a:stretch>
            <a:fillRect/>
          </a:stretch>
        </p:blipFill>
        <p:spPr bwMode="auto">
          <a:xfrm>
            <a:off x="1331640" y="2420888"/>
            <a:ext cx="6120680" cy="3096344"/>
          </a:xfrm>
          <a:prstGeom prst="rect">
            <a:avLst/>
          </a:prstGeom>
          <a:noFill/>
          <a:ln w="19050">
            <a:solidFill>
              <a:schemeClr val="accent3">
                <a:lumMod val="50000"/>
              </a:schemeClr>
            </a:solidFill>
            <a:miter lim="800000"/>
            <a:headEnd/>
            <a:tailEnd/>
          </a:ln>
        </p:spPr>
      </p:pic>
      <p:sp>
        <p:nvSpPr>
          <p:cNvPr id="4" name="Slide Number Placeholder 3"/>
          <p:cNvSpPr>
            <a:spLocks noGrp="1"/>
          </p:cNvSpPr>
          <p:nvPr>
            <p:ph type="sldNum" sz="quarter" idx="12"/>
          </p:nvPr>
        </p:nvSpPr>
        <p:spPr/>
        <p:txBody>
          <a:bodyPr/>
          <a:lstStyle/>
          <a:p>
            <a:pPr>
              <a:defRPr/>
            </a:pPr>
            <a:fld id="{3732E4BE-DA6D-4C55-A426-742102D967F7}" type="slidenum">
              <a:rPr lang="en-IN" smtClean="0"/>
              <a:pPr>
                <a:defRPr/>
              </a:pPr>
              <a:t>81</a:t>
            </a:fld>
            <a:endParaRPr lang="en-IN"/>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7304" y="620688"/>
            <a:ext cx="8136904" cy="648072"/>
          </a:xfrm>
        </p:spPr>
        <p:txBody>
          <a:bodyPr>
            <a:noAutofit/>
          </a:bodyPr>
          <a:lstStyle/>
          <a:p>
            <a:r>
              <a:rPr lang="en-US" b="1" dirty="0" smtClean="0">
                <a:solidFill>
                  <a:schemeClr val="accent3">
                    <a:lumMod val="50000"/>
                  </a:schemeClr>
                </a:solidFill>
                <a:latin typeface="Algerian" pitchFamily="82" charset="0"/>
              </a:rPr>
              <a:t>  </a:t>
            </a:r>
            <a:r>
              <a:rPr lang="en-US" sz="3200" b="1" dirty="0">
                <a:solidFill>
                  <a:srgbClr val="0070C0"/>
                </a:solidFill>
                <a:latin typeface="Algerian" pitchFamily="82" charset="0"/>
              </a:rPr>
              <a:t>Error Checking or Flagging (CONT’D)</a:t>
            </a:r>
          </a:p>
        </p:txBody>
      </p:sp>
      <p:sp>
        <p:nvSpPr>
          <p:cNvPr id="3" name="Content Placeholder 2"/>
          <p:cNvSpPr>
            <a:spLocks noGrp="1"/>
          </p:cNvSpPr>
          <p:nvPr>
            <p:ph idx="1"/>
          </p:nvPr>
        </p:nvSpPr>
        <p:spPr>
          <a:xfrm>
            <a:off x="251520" y="1556792"/>
            <a:ext cx="8568952" cy="648072"/>
          </a:xfrm>
        </p:spPr>
        <p:txBody>
          <a:bodyPr/>
          <a:lstStyle/>
          <a:p>
            <a:pPr algn="just">
              <a:buNone/>
            </a:pPr>
            <a:r>
              <a:rPr lang="en-US" sz="2000" b="1" dirty="0" smtClean="0">
                <a:latin typeface="Calibri" pitchFamily="34" charset="0"/>
              </a:rPr>
              <a:t>When User Forgets to Input Required Values for a Given Distribution Updating.  </a:t>
            </a:r>
            <a:endParaRPr lang="en-US" sz="2000" b="1" dirty="0">
              <a:latin typeface="Calibri" pitchFamily="34" charset="0"/>
            </a:endParaRPr>
          </a:p>
        </p:txBody>
      </p:sp>
      <p:pic>
        <p:nvPicPr>
          <p:cNvPr id="5" name="Picture 4"/>
          <p:cNvPicPr/>
          <p:nvPr/>
        </p:nvPicPr>
        <p:blipFill>
          <a:blip r:embed="rId2" cstate="print"/>
          <a:srcRect/>
          <a:stretch>
            <a:fillRect/>
          </a:stretch>
        </p:blipFill>
        <p:spPr bwMode="auto">
          <a:xfrm>
            <a:off x="395536" y="2420888"/>
            <a:ext cx="8136904" cy="3672408"/>
          </a:xfrm>
          <a:prstGeom prst="rect">
            <a:avLst/>
          </a:prstGeom>
          <a:noFill/>
          <a:ln w="19050">
            <a:solidFill>
              <a:schemeClr val="accent3">
                <a:lumMod val="50000"/>
              </a:schemeClr>
            </a:solidFill>
            <a:miter lim="800000"/>
            <a:headEnd/>
            <a:tailEnd/>
          </a:ln>
        </p:spPr>
      </p:pic>
      <p:sp>
        <p:nvSpPr>
          <p:cNvPr id="4" name="Slide Number Placeholder 3"/>
          <p:cNvSpPr>
            <a:spLocks noGrp="1"/>
          </p:cNvSpPr>
          <p:nvPr>
            <p:ph type="sldNum" sz="quarter" idx="12"/>
          </p:nvPr>
        </p:nvSpPr>
        <p:spPr/>
        <p:txBody>
          <a:bodyPr/>
          <a:lstStyle/>
          <a:p>
            <a:pPr>
              <a:defRPr/>
            </a:pPr>
            <a:fld id="{3732E4BE-DA6D-4C55-A426-742102D967F7}" type="slidenum">
              <a:rPr lang="en-IN" smtClean="0"/>
              <a:pPr>
                <a:defRPr/>
              </a:pPr>
              <a:t>82</a:t>
            </a:fld>
            <a:endParaRPr lang="en-IN"/>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476672"/>
            <a:ext cx="8534400" cy="1008112"/>
          </a:xfrm>
        </p:spPr>
        <p:txBody>
          <a:bodyPr>
            <a:normAutofit fontScale="90000"/>
          </a:bodyPr>
          <a:lstStyle/>
          <a:p>
            <a:pPr lvl="0"/>
            <a:r>
              <a:rPr lang="en-US" sz="3600" b="1" kern="1400" dirty="0" smtClean="0">
                <a:solidFill>
                  <a:srgbClr val="0070C0"/>
                </a:solidFill>
              </a:rPr>
              <a:t/>
            </a:r>
            <a:br>
              <a:rPr lang="en-US" sz="3600" b="1" kern="1400" dirty="0" smtClean="0">
                <a:solidFill>
                  <a:srgbClr val="0070C0"/>
                </a:solidFill>
              </a:rPr>
            </a:br>
            <a:r>
              <a:rPr lang="en-US" sz="3600" b="1" kern="1400" dirty="0">
                <a:solidFill>
                  <a:srgbClr val="0070C0"/>
                </a:solidFill>
              </a:rPr>
              <a:t/>
            </a:r>
            <a:br>
              <a:rPr lang="en-US" sz="3600" b="1" kern="1400" dirty="0">
                <a:solidFill>
                  <a:srgbClr val="0070C0"/>
                </a:solidFill>
              </a:rPr>
            </a:br>
            <a:r>
              <a:rPr lang="en-US" sz="3100" b="1" dirty="0">
                <a:solidFill>
                  <a:srgbClr val="0070C0"/>
                </a:solidFill>
                <a:latin typeface="Algerian" pitchFamily="82" charset="0"/>
              </a:rPr>
              <a:t>CONCLUSIVE REMARKS on Stochastic Simulation</a:t>
            </a:r>
            <a:r>
              <a:rPr lang="en-US" sz="3600" b="1" dirty="0">
                <a:solidFill>
                  <a:srgbClr val="0070C0"/>
                </a:solidFill>
                <a:latin typeface="Algerian" pitchFamily="82" charset="0"/>
                <a:ea typeface="PMingLiU"/>
                <a:cs typeface="Calibri"/>
              </a:rPr>
              <a:t/>
            </a:r>
            <a:br>
              <a:rPr lang="en-US" sz="3600" b="1" dirty="0">
                <a:solidFill>
                  <a:srgbClr val="0070C0"/>
                </a:solidFill>
                <a:latin typeface="Algerian" pitchFamily="82" charset="0"/>
                <a:ea typeface="PMingLiU"/>
                <a:cs typeface="Calibri"/>
              </a:rPr>
            </a:br>
            <a:r>
              <a:rPr lang="en-US" sz="3600" b="1" dirty="0" smtClean="0">
                <a:solidFill>
                  <a:srgbClr val="0070C0"/>
                </a:solidFill>
                <a:latin typeface="Cambria"/>
                <a:ea typeface="PMingLiU"/>
                <a:cs typeface="Calibri"/>
              </a:rPr>
              <a:t>   </a:t>
            </a:r>
            <a:endParaRPr lang="en-US" sz="2400" b="1" dirty="0"/>
          </a:p>
        </p:txBody>
      </p:sp>
      <p:sp>
        <p:nvSpPr>
          <p:cNvPr id="3" name="Content Placeholder 2"/>
          <p:cNvSpPr>
            <a:spLocks noGrp="1"/>
          </p:cNvSpPr>
          <p:nvPr>
            <p:ph idx="1"/>
          </p:nvPr>
        </p:nvSpPr>
        <p:spPr>
          <a:xfrm>
            <a:off x="467544" y="1412776"/>
            <a:ext cx="8229600" cy="5164832"/>
          </a:xfrm>
        </p:spPr>
        <p:txBody>
          <a:bodyPr>
            <a:noAutofit/>
          </a:bodyPr>
          <a:lstStyle/>
          <a:p>
            <a:r>
              <a:rPr lang="en-US" sz="2800" dirty="0"/>
              <a:t>First, we verify the conventional results through test runs by conducting Stochastic Simulation (SS). Once the verification process is carried out successfully, i.e. the CLOUD non-SS metrics are compared favorably to those employing deterministic data; grid producer and link scenarios will be studied such as in the event of the links no more being perfectly reliable, but operating with specified values through uniform, or negative exponential input data assumptions. These were executed in the examples of Section III. </a:t>
            </a:r>
          </a:p>
        </p:txBody>
      </p:sp>
      <p:sp>
        <p:nvSpPr>
          <p:cNvPr id="4" name="Slide Number Placeholder 3"/>
          <p:cNvSpPr>
            <a:spLocks noGrp="1"/>
          </p:cNvSpPr>
          <p:nvPr>
            <p:ph type="sldNum" sz="quarter" idx="12"/>
          </p:nvPr>
        </p:nvSpPr>
        <p:spPr/>
        <p:txBody>
          <a:bodyPr/>
          <a:lstStyle/>
          <a:p>
            <a:pPr>
              <a:defRPr/>
            </a:pPr>
            <a:fld id="{3732E4BE-DA6D-4C55-A426-742102D967F7}" type="slidenum">
              <a:rPr lang="en-IN" smtClean="0"/>
              <a:pPr>
                <a:defRPr/>
              </a:pPr>
              <a:t>83</a:t>
            </a:fld>
            <a:endParaRPr lang="en-IN"/>
          </a:p>
        </p:txBody>
      </p:sp>
    </p:spTree>
    <p:extLst>
      <p:ext uri="{BB962C8B-B14F-4D97-AF65-F5344CB8AC3E}">
        <p14:creationId xmlns:p14="http://schemas.microsoft.com/office/powerpoint/2010/main" val="2338602240"/>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04216"/>
            <a:ext cx="8549073" cy="1136552"/>
          </a:xfrm>
        </p:spPr>
        <p:txBody>
          <a:bodyPr>
            <a:normAutofit fontScale="90000"/>
          </a:bodyPr>
          <a:lstStyle/>
          <a:p>
            <a:pPr algn="ctr"/>
            <a:r>
              <a:rPr lang="en-US" b="1" dirty="0" smtClean="0">
                <a:solidFill>
                  <a:srgbClr val="0070C0"/>
                </a:solidFill>
              </a:rPr>
              <a:t/>
            </a:r>
            <a:br>
              <a:rPr lang="en-US" b="1" dirty="0" smtClean="0">
                <a:solidFill>
                  <a:srgbClr val="0070C0"/>
                </a:solidFill>
              </a:rPr>
            </a:br>
            <a:r>
              <a:rPr lang="en-US" sz="2700" b="1" dirty="0" smtClean="0">
                <a:solidFill>
                  <a:srgbClr val="0070C0"/>
                </a:solidFill>
                <a:latin typeface="Algerian" pitchFamily="82" charset="0"/>
              </a:rPr>
              <a:t>CONCLUSIVE REMARKS on Stochastic Simulation (CONT’D)</a:t>
            </a:r>
            <a:endParaRPr lang="en-US" sz="2700" b="1" dirty="0">
              <a:solidFill>
                <a:srgbClr val="0070C0"/>
              </a:solidFill>
              <a:latin typeface="Algerian" pitchFamily="82" charset="0"/>
            </a:endParaRPr>
          </a:p>
        </p:txBody>
      </p:sp>
      <p:sp>
        <p:nvSpPr>
          <p:cNvPr id="3" name="Content Placeholder 2"/>
          <p:cNvSpPr>
            <a:spLocks noGrp="1"/>
          </p:cNvSpPr>
          <p:nvPr>
            <p:ph idx="1"/>
          </p:nvPr>
        </p:nvSpPr>
        <p:spPr>
          <a:xfrm>
            <a:off x="301752" y="1340768"/>
            <a:ext cx="8503920" cy="4758280"/>
          </a:xfrm>
        </p:spPr>
        <p:txBody>
          <a:bodyPr>
            <a:normAutofit lnSpcReduction="10000"/>
          </a:bodyPr>
          <a:lstStyle/>
          <a:p>
            <a:r>
              <a:rPr lang="en-US" sz="2400" dirty="0"/>
              <a:t>We have earlier substantiated that when we randomize the producer parameters as well as that of the load, we verify to obtain the original results in a controlled experimental status (except for the unparalleled scenario that repair rates were 10% higher than those of failure rates). Therefore now with more changes, otherwise to reflect the grid input data, we will reach a stochastically (purely random) scenario. The output of Fig. 3 or 4 is not a grid analysis but only that of production; i.e. without any transmission lines (or links) and from purely generation-based data. However in power grid scenarios, each generating unit is attached to links to transmit the power generated by the units; hence the composite link.</a:t>
            </a:r>
          </a:p>
        </p:txBody>
      </p:sp>
      <p:sp>
        <p:nvSpPr>
          <p:cNvPr id="4" name="Slide Number Placeholder 3"/>
          <p:cNvSpPr>
            <a:spLocks noGrp="1"/>
          </p:cNvSpPr>
          <p:nvPr>
            <p:ph type="sldNum" sz="quarter" idx="12"/>
          </p:nvPr>
        </p:nvSpPr>
        <p:spPr/>
        <p:txBody>
          <a:bodyPr/>
          <a:lstStyle/>
          <a:p>
            <a:pPr>
              <a:defRPr/>
            </a:pPr>
            <a:fld id="{3732E4BE-DA6D-4C55-A426-742102D967F7}" type="slidenum">
              <a:rPr lang="en-IN" smtClean="0"/>
              <a:pPr>
                <a:defRPr/>
              </a:pPr>
              <a:t>84</a:t>
            </a:fld>
            <a:endParaRPr lang="en-IN"/>
          </a:p>
        </p:txBody>
      </p:sp>
    </p:spTree>
    <p:extLst>
      <p:ext uri="{BB962C8B-B14F-4D97-AF65-F5344CB8AC3E}">
        <p14:creationId xmlns:p14="http://schemas.microsoft.com/office/powerpoint/2010/main" val="786432683"/>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b="1" dirty="0">
                <a:solidFill>
                  <a:srgbClr val="0070C0"/>
                </a:solidFill>
                <a:latin typeface="Algerian" pitchFamily="82" charset="0"/>
              </a:rPr>
              <a:t>CONCLUSIVE REMARKS on Stochastic Simulation (CONT’D)</a:t>
            </a:r>
            <a:endParaRPr lang="en-US" sz="2400" dirty="0">
              <a:solidFill>
                <a:srgbClr val="0070C0"/>
              </a:solidFill>
              <a:latin typeface="Algerian" pitchFamily="82" charset="0"/>
            </a:endParaRPr>
          </a:p>
        </p:txBody>
      </p:sp>
      <p:sp>
        <p:nvSpPr>
          <p:cNvPr id="3" name="Content Placeholder 2"/>
          <p:cNvSpPr>
            <a:spLocks noGrp="1"/>
          </p:cNvSpPr>
          <p:nvPr>
            <p:ph idx="1"/>
          </p:nvPr>
        </p:nvSpPr>
        <p:spPr>
          <a:xfrm>
            <a:off x="301752" y="1412776"/>
            <a:ext cx="8503920" cy="4176464"/>
          </a:xfrm>
        </p:spPr>
        <p:txBody>
          <a:bodyPr>
            <a:normAutofit fontScale="40000" lnSpcReduction="20000"/>
          </a:bodyPr>
          <a:lstStyle/>
          <a:p>
            <a:r>
              <a:rPr lang="en-US" sz="3600" dirty="0"/>
              <a:t> </a:t>
            </a:r>
            <a:r>
              <a:rPr lang="en-US" sz="5900" dirty="0"/>
              <a:t>Let’s assume that each power generating unit has failure and repair rates distributed with expected values inspired by the producer’s deterministic data provided for each group. Also assume that each unit is linked to its entire perimeter in supplying the generated energy specified by the distributions with expected values identical to failure and repair rates of the generating unit on the average. This is different than assuming 10% increase on the failure rates or 10% on the repair rates for an alternative “uniform distribution” study we presented in Fig. 8. It has dropped to 7.08% from 8.12% due to now link in effect, i.e. links not being perfectly reliable, thus averaging 1000 years of non-stochastic simulation.</a:t>
            </a:r>
          </a:p>
          <a:p>
            <a:r>
              <a:rPr lang="en-US" sz="2400" dirty="0"/>
              <a:t> </a:t>
            </a:r>
          </a:p>
        </p:txBody>
      </p:sp>
      <p:sp>
        <p:nvSpPr>
          <p:cNvPr id="4" name="Slide Number Placeholder 3"/>
          <p:cNvSpPr>
            <a:spLocks noGrp="1"/>
          </p:cNvSpPr>
          <p:nvPr>
            <p:ph type="sldNum" sz="quarter" idx="12"/>
          </p:nvPr>
        </p:nvSpPr>
        <p:spPr/>
        <p:txBody>
          <a:bodyPr/>
          <a:lstStyle/>
          <a:p>
            <a:pPr>
              <a:defRPr/>
            </a:pPr>
            <a:fld id="{3732E4BE-DA6D-4C55-A426-742102D967F7}" type="slidenum">
              <a:rPr lang="en-IN" smtClean="0"/>
              <a:pPr>
                <a:defRPr/>
              </a:pPr>
              <a:t>85</a:t>
            </a:fld>
            <a:endParaRPr lang="en-IN"/>
          </a:p>
        </p:txBody>
      </p:sp>
    </p:spTree>
    <p:extLst>
      <p:ext uri="{BB962C8B-B14F-4D97-AF65-F5344CB8AC3E}">
        <p14:creationId xmlns:p14="http://schemas.microsoft.com/office/powerpoint/2010/main" val="1727682362"/>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476672"/>
            <a:ext cx="8246368" cy="504056"/>
          </a:xfrm>
        </p:spPr>
        <p:txBody>
          <a:bodyPr>
            <a:normAutofit fontScale="90000"/>
          </a:bodyPr>
          <a:lstStyle/>
          <a:p>
            <a:r>
              <a:rPr lang="en-US" b="1" dirty="0" smtClean="0">
                <a:solidFill>
                  <a:srgbClr val="0070C0"/>
                </a:solidFill>
              </a:rPr>
              <a:t/>
            </a:r>
            <a:br>
              <a:rPr lang="en-US" b="1" dirty="0" smtClean="0">
                <a:solidFill>
                  <a:srgbClr val="0070C0"/>
                </a:solidFill>
              </a:rPr>
            </a:br>
            <a:r>
              <a:rPr lang="en-US" b="1" dirty="0">
                <a:solidFill>
                  <a:srgbClr val="0070C0"/>
                </a:solidFill>
              </a:rPr>
              <a:t/>
            </a:r>
            <a:br>
              <a:rPr lang="en-US" b="1" dirty="0">
                <a:solidFill>
                  <a:srgbClr val="0070C0"/>
                </a:solidFill>
              </a:rPr>
            </a:br>
            <a:r>
              <a:rPr lang="en-US" b="1" dirty="0" smtClean="0">
                <a:solidFill>
                  <a:srgbClr val="0070C0"/>
                </a:solidFill>
              </a:rPr>
              <a:t> </a:t>
            </a:r>
            <a:r>
              <a:rPr lang="en-US" sz="2700" b="1" dirty="0" smtClean="0">
                <a:solidFill>
                  <a:srgbClr val="0070C0"/>
                </a:solidFill>
                <a:latin typeface="Algerian" pitchFamily="82" charset="0"/>
              </a:rPr>
              <a:t>CONCLUSIVE </a:t>
            </a:r>
            <a:r>
              <a:rPr lang="en-US" sz="2700" b="1" dirty="0">
                <a:solidFill>
                  <a:srgbClr val="0070C0"/>
                </a:solidFill>
                <a:latin typeface="Algerian" pitchFamily="82" charset="0"/>
              </a:rPr>
              <a:t>REMARKS on Stochastic Simulation (CONT’D)</a:t>
            </a:r>
            <a:endParaRPr lang="en-US" sz="2700" dirty="0">
              <a:latin typeface="Algerian" pitchFamily="82" charset="0"/>
            </a:endParaRPr>
          </a:p>
        </p:txBody>
      </p:sp>
      <p:sp>
        <p:nvSpPr>
          <p:cNvPr id="3" name="Content Placeholder 2"/>
          <p:cNvSpPr>
            <a:spLocks noGrp="1"/>
          </p:cNvSpPr>
          <p:nvPr>
            <p:ph idx="1"/>
          </p:nvPr>
        </p:nvSpPr>
        <p:spPr>
          <a:xfrm>
            <a:off x="301752" y="1628800"/>
            <a:ext cx="8503920" cy="4470248"/>
          </a:xfrm>
        </p:spPr>
        <p:txBody>
          <a:bodyPr>
            <a:normAutofit lnSpcReduction="10000"/>
          </a:bodyPr>
          <a:lstStyle/>
          <a:p>
            <a:r>
              <a:rPr lang="en-US" sz="2400" dirty="0"/>
              <a:t>Traditionally, in Cyber or Power Grid modeling, data regarding failure rate, repair rate, and servers’ or generators’ nominal capacity and transmission lines or links, as well as load (demand) supplied by the power (or cyber) grid and count of repair crews for maintenance are sampled and estimated as deterministic constants from external data collection sources. CLOURAM is a risk assessment and management tool that simulates and manages the entire generation grid. Through what is termed as Stochastic (Random)  Simulation of CLOUD parameters such as </a:t>
            </a:r>
            <a:r>
              <a:rPr lang="en-US" sz="2400" dirty="0" smtClean="0"/>
              <a:t>failure, repair </a:t>
            </a:r>
            <a:r>
              <a:rPr lang="en-US" sz="2400" dirty="0"/>
              <a:t>rates of power generators or cyber servers and the demand (load) cycle, we verify the non-stochastic CLOURAM so that SS runs are accurate</a:t>
            </a:r>
            <a:r>
              <a:rPr lang="en-US" sz="2000" dirty="0"/>
              <a:t>. </a:t>
            </a:r>
          </a:p>
        </p:txBody>
      </p:sp>
      <p:sp>
        <p:nvSpPr>
          <p:cNvPr id="4" name="Slide Number Placeholder 3"/>
          <p:cNvSpPr>
            <a:spLocks noGrp="1"/>
          </p:cNvSpPr>
          <p:nvPr>
            <p:ph type="sldNum" sz="quarter" idx="12"/>
          </p:nvPr>
        </p:nvSpPr>
        <p:spPr/>
        <p:txBody>
          <a:bodyPr/>
          <a:lstStyle/>
          <a:p>
            <a:pPr>
              <a:defRPr/>
            </a:pPr>
            <a:fld id="{3732E4BE-DA6D-4C55-A426-742102D967F7}" type="slidenum">
              <a:rPr lang="en-IN" smtClean="0"/>
              <a:pPr>
                <a:defRPr/>
              </a:pPr>
              <a:t>86</a:t>
            </a:fld>
            <a:endParaRPr lang="en-IN"/>
          </a:p>
        </p:txBody>
      </p:sp>
    </p:spTree>
    <p:extLst>
      <p:ext uri="{BB962C8B-B14F-4D97-AF65-F5344CB8AC3E}">
        <p14:creationId xmlns:p14="http://schemas.microsoft.com/office/powerpoint/2010/main" val="699790257"/>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solidFill>
                  <a:schemeClr val="accent3">
                    <a:lumMod val="50000"/>
                  </a:schemeClr>
                </a:solidFill>
                <a:latin typeface="Algerian" pitchFamily="82" charset="0"/>
              </a:rPr>
              <a:t>           </a:t>
            </a:r>
            <a:r>
              <a:rPr lang="en-US" b="1" dirty="0" smtClean="0">
                <a:solidFill>
                  <a:srgbClr val="0070C0"/>
                </a:solidFill>
                <a:latin typeface="Algerian" pitchFamily="82" charset="0"/>
              </a:rPr>
              <a:t>Cloud Risk-Meter Analysis</a:t>
            </a:r>
            <a:endParaRPr lang="en-US" b="1" dirty="0">
              <a:solidFill>
                <a:srgbClr val="0070C0"/>
              </a:solidFill>
              <a:latin typeface="Algerian" pitchFamily="82" charset="0"/>
            </a:endParaRPr>
          </a:p>
        </p:txBody>
      </p:sp>
      <p:sp>
        <p:nvSpPr>
          <p:cNvPr id="3" name="Content Placeholder 2"/>
          <p:cNvSpPr>
            <a:spLocks noGrp="1"/>
          </p:cNvSpPr>
          <p:nvPr>
            <p:ph idx="1"/>
          </p:nvPr>
        </p:nvSpPr>
        <p:spPr>
          <a:xfrm>
            <a:off x="301752" y="1628800"/>
            <a:ext cx="8503920" cy="4470248"/>
          </a:xfrm>
        </p:spPr>
        <p:txBody>
          <a:bodyPr/>
          <a:lstStyle/>
          <a:p>
            <a:pPr algn="just">
              <a:buClrTx/>
              <a:buFont typeface="Wingdings" pitchFamily="2" charset="2"/>
              <a:buChar char="ü"/>
            </a:pPr>
            <a:r>
              <a:rPr lang="en-US" sz="2200" dirty="0" smtClean="0">
                <a:latin typeface="Calibri" pitchFamily="34" charset="0"/>
              </a:rPr>
              <a:t>The CLOUD </a:t>
            </a:r>
            <a:r>
              <a:rPr lang="en-US" sz="2200" dirty="0" err="1" smtClean="0">
                <a:latin typeface="Calibri" pitchFamily="34" charset="0"/>
              </a:rPr>
              <a:t>RoM</a:t>
            </a:r>
            <a:r>
              <a:rPr lang="en-US" sz="2200" dirty="0" smtClean="0">
                <a:latin typeface="Calibri" pitchFamily="34" charset="0"/>
              </a:rPr>
              <a:t> has two versions imbedded. The CLOUD </a:t>
            </a:r>
            <a:r>
              <a:rPr lang="en-US" sz="2200" dirty="0" err="1" smtClean="0">
                <a:latin typeface="Calibri" pitchFamily="34" charset="0"/>
              </a:rPr>
              <a:t>RoM</a:t>
            </a:r>
            <a:r>
              <a:rPr lang="en-US" sz="2200" dirty="0" smtClean="0">
                <a:latin typeface="Calibri" pitchFamily="34" charset="0"/>
              </a:rPr>
              <a:t>, provider version, is geared toward service providers and corporate users. </a:t>
            </a:r>
          </a:p>
          <a:p>
            <a:pPr algn="just">
              <a:buClrTx/>
              <a:buFont typeface="Wingdings" pitchFamily="2" charset="2"/>
              <a:buChar char="ü"/>
            </a:pPr>
            <a:endParaRPr lang="en-US" sz="2200" dirty="0" smtClean="0">
              <a:latin typeface="Calibri" pitchFamily="34" charset="0"/>
            </a:endParaRPr>
          </a:p>
          <a:p>
            <a:pPr algn="just">
              <a:buClrTx/>
              <a:buFont typeface="Wingdings" pitchFamily="2" charset="2"/>
              <a:buChar char="ü"/>
            </a:pPr>
            <a:r>
              <a:rPr lang="en-US" sz="2200" dirty="0" smtClean="0">
                <a:latin typeface="Calibri" pitchFamily="34" charset="0"/>
              </a:rPr>
              <a:t>The CLOUD </a:t>
            </a:r>
            <a:r>
              <a:rPr lang="en-US" sz="2200" dirty="0" err="1" smtClean="0">
                <a:latin typeface="Calibri" pitchFamily="34" charset="0"/>
              </a:rPr>
              <a:t>RoM</a:t>
            </a:r>
            <a:r>
              <a:rPr lang="en-US" sz="2200" dirty="0" smtClean="0">
                <a:latin typeface="Calibri" pitchFamily="34" charset="0"/>
              </a:rPr>
              <a:t> client version is geared toward individual and smaller corporate end users, for whom a new vulnerability titled Client Perception (PR) &amp; Transparency is included. </a:t>
            </a:r>
          </a:p>
          <a:p>
            <a:pPr algn="just">
              <a:buClrTx/>
              <a:buFont typeface="Wingdings" pitchFamily="2" charset="2"/>
              <a:buChar char="ü"/>
            </a:pPr>
            <a:endParaRPr lang="en-US" sz="2200" dirty="0" smtClean="0">
              <a:latin typeface="Calibri" pitchFamily="34" charset="0"/>
            </a:endParaRPr>
          </a:p>
          <a:p>
            <a:pPr algn="just">
              <a:buClrTx/>
              <a:buFont typeface="Wingdings" pitchFamily="2" charset="2"/>
              <a:buChar char="ü"/>
            </a:pPr>
            <a:r>
              <a:rPr lang="en-US" sz="2200" dirty="0" smtClean="0">
                <a:latin typeface="Calibri" pitchFamily="34" charset="0"/>
              </a:rPr>
              <a:t>Let’s begin with a relevant comprehensive tree diagram as follows. Detailed list of Vulnerabilities for CLOUD </a:t>
            </a:r>
            <a:r>
              <a:rPr lang="en-US" sz="2200" dirty="0" err="1" smtClean="0">
                <a:latin typeface="Calibri" pitchFamily="34" charset="0"/>
              </a:rPr>
              <a:t>RoM</a:t>
            </a:r>
            <a:r>
              <a:rPr lang="en-US" sz="2200" dirty="0" smtClean="0">
                <a:latin typeface="Calibri" pitchFamily="34" charset="0"/>
              </a:rPr>
              <a:t> with related threats is presented below.</a:t>
            </a:r>
          </a:p>
          <a:p>
            <a:pPr>
              <a:buNone/>
            </a:pPr>
            <a:endParaRPr lang="en-US" dirty="0"/>
          </a:p>
        </p:txBody>
      </p:sp>
      <p:sp>
        <p:nvSpPr>
          <p:cNvPr id="4" name="Slide Number Placeholder 3"/>
          <p:cNvSpPr>
            <a:spLocks noGrp="1"/>
          </p:cNvSpPr>
          <p:nvPr>
            <p:ph type="sldNum" sz="quarter" idx="12"/>
          </p:nvPr>
        </p:nvSpPr>
        <p:spPr/>
        <p:txBody>
          <a:bodyPr/>
          <a:lstStyle/>
          <a:p>
            <a:pPr>
              <a:defRPr/>
            </a:pPr>
            <a:fld id="{3732E4BE-DA6D-4C55-A426-742102D967F7}" type="slidenum">
              <a:rPr lang="en-IN" smtClean="0"/>
              <a:pPr>
                <a:defRPr/>
              </a:pPr>
              <a:t>87</a:t>
            </a:fld>
            <a:endParaRPr lang="en-IN"/>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ChangeArrowheads="1"/>
          </p:cNvSpPr>
          <p:nvPr/>
        </p:nvSpPr>
        <p:spPr bwMode="auto">
          <a:xfrm>
            <a:off x="395536" y="435005"/>
            <a:ext cx="8424936" cy="6093976"/>
          </a:xfrm>
          <a:prstGeom prst="rect">
            <a:avLst/>
          </a:prstGeom>
          <a:noFill/>
          <a:ln w="9525">
            <a:noFill/>
            <a:miter lim="800000"/>
            <a:headEnd/>
            <a:tailEnd/>
          </a:ln>
          <a:effectLst/>
        </p:spPr>
        <p:txBody>
          <a:bodyPr vert="horz" wrap="square" lIns="91440" tIns="0" rIns="91440" bIns="0" numCol="1" anchor="ctr" anchorCtr="0" compatLnSpc="1">
            <a:prstTxWarp prst="textNoShape">
              <a:avLst/>
            </a:prstTxWarp>
            <a:spAutoFit/>
          </a:bodyPr>
          <a:lstStyle/>
          <a:p>
            <a:pPr marL="0" marR="0" lvl="0" indent="228600" algn="just" defTabSz="914400" rtl="0" eaLnBrk="0" fontAlgn="base" latinLnBrk="0" hangingPunct="0">
              <a:lnSpc>
                <a:spcPct val="100000"/>
              </a:lnSpc>
              <a:spcBef>
                <a:spcPct val="0"/>
              </a:spcBef>
              <a:spcAft>
                <a:spcPct val="0"/>
              </a:spcAft>
              <a:buClrTx/>
              <a:buSzTx/>
              <a:buFontTx/>
              <a:buNone/>
              <a:tabLst/>
            </a:pPr>
            <a:r>
              <a:rPr kumimoji="0" lang="en-US" sz="2000" b="0" i="0" u="sng" strike="noStrike" cap="none" normalizeH="0" baseline="0" dirty="0" smtClean="0">
                <a:ln>
                  <a:noFill/>
                </a:ln>
                <a:solidFill>
                  <a:schemeClr val="tx1"/>
                </a:solidFill>
                <a:effectLst/>
                <a:latin typeface="Calibri" pitchFamily="34" charset="0"/>
                <a:ea typeface="Times New Roman" pitchFamily="18" charset="0"/>
                <a:cs typeface="Arial" pitchFamily="34" charset="0"/>
              </a:rPr>
              <a:t>Accessibility &amp; Privacy</a:t>
            </a:r>
          </a:p>
          <a:p>
            <a:pPr marL="0" marR="0" lvl="0" indent="228600" algn="just"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Threats:</a:t>
            </a:r>
          </a:p>
          <a:p>
            <a:pPr marL="0" marR="0" lvl="0" indent="0" algn="just" defTabSz="914400" rtl="0" eaLnBrk="0" fontAlgn="base" latinLnBrk="0" hangingPunct="0">
              <a:lnSpc>
                <a:spcPct val="100000"/>
              </a:lnSpc>
              <a:spcBef>
                <a:spcPct val="0"/>
              </a:spcBef>
              <a:spcAft>
                <a:spcPct val="0"/>
              </a:spcAft>
              <a:buClrTx/>
              <a:buSzTx/>
              <a:tabLst/>
            </a:pPr>
            <a:endParaRPr kumimoji="0" lang="en-US" sz="2000" b="0" i="0" u="none" strike="noStrike" cap="none" normalizeH="0" baseline="0" dirty="0" smtClean="0">
              <a:ln>
                <a:noFill/>
              </a:ln>
              <a:solidFill>
                <a:schemeClr val="tx1"/>
              </a:solidFill>
              <a:effectLst/>
              <a:latin typeface="Calibri" pitchFamily="34" charset="0"/>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Insufficient Network-based Controls</a:t>
            </a:r>
          </a:p>
          <a:p>
            <a:pPr marL="457200" marR="0" lvl="1" indent="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Insider/Outsider Intrusion</a:t>
            </a:r>
          </a:p>
          <a:p>
            <a:pPr marL="457200" marR="0" lvl="1" indent="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Poor Key Management &amp; Inadequate Cryptography</a:t>
            </a:r>
          </a:p>
          <a:p>
            <a:pPr marL="457200" marR="0" lvl="1" indent="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Lack of Availability</a:t>
            </a:r>
          </a:p>
          <a:p>
            <a:pPr marL="457200" marR="0" lvl="1" indent="0" algn="just" defTabSz="914400" rtl="0" eaLnBrk="0" fontAlgn="base" latinLnBrk="0" hangingPunct="0">
              <a:lnSpc>
                <a:spcPct val="100000"/>
              </a:lnSpc>
              <a:spcBef>
                <a:spcPct val="0"/>
              </a:spcBef>
              <a:spcAft>
                <a:spcPct val="0"/>
              </a:spcAft>
              <a:buClrTx/>
              <a:buSzTx/>
              <a:tabLst/>
            </a:pPr>
            <a:endParaRPr kumimoji="0" lang="en-US" sz="2000" b="0" i="0" u="none" strike="noStrike" cap="none" normalizeH="0" baseline="0" dirty="0" smtClean="0">
              <a:ln>
                <a:noFill/>
              </a:ln>
              <a:solidFill>
                <a:schemeClr val="tx1"/>
              </a:solidFill>
              <a:effectLst/>
              <a:latin typeface="Calibri" pitchFamily="34" charset="0"/>
              <a:cs typeface="Arial" pitchFamily="34" charset="0"/>
            </a:endParaRPr>
          </a:p>
          <a:p>
            <a:pPr marL="0" marR="0" lvl="0" indent="228600" algn="just" defTabSz="914400" rtl="0" eaLnBrk="0" fontAlgn="base" latinLnBrk="0" hangingPunct="0">
              <a:lnSpc>
                <a:spcPct val="100000"/>
              </a:lnSpc>
              <a:spcBef>
                <a:spcPct val="0"/>
              </a:spcBef>
              <a:spcAft>
                <a:spcPct val="0"/>
              </a:spcAft>
              <a:buClrTx/>
              <a:buSzTx/>
              <a:buFontTx/>
              <a:buNone/>
              <a:tabLst/>
            </a:pPr>
            <a:r>
              <a:rPr kumimoji="0" lang="en-US" sz="2000" b="0" i="0" u="sng" strike="noStrike" cap="none" normalizeH="0" baseline="0" dirty="0" smtClean="0">
                <a:ln>
                  <a:noFill/>
                </a:ln>
                <a:solidFill>
                  <a:schemeClr val="tx1"/>
                </a:solidFill>
                <a:effectLst/>
                <a:latin typeface="Calibri" pitchFamily="34" charset="0"/>
                <a:ea typeface="Times New Roman" pitchFamily="18" charset="0"/>
                <a:cs typeface="Arial" pitchFamily="34" charset="0"/>
              </a:rPr>
              <a:t>Software Capacity</a:t>
            </a:r>
          </a:p>
          <a:p>
            <a:pPr marL="0" marR="0" lvl="0" indent="228600" algn="just"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Calibri"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Threats:</a:t>
            </a:r>
          </a:p>
          <a:p>
            <a:pPr marL="0" marR="0" lvl="0" indent="0" algn="just" defTabSz="914400" rtl="0" eaLnBrk="0" fontAlgn="base" latinLnBrk="0" hangingPunct="0">
              <a:lnSpc>
                <a:spcPct val="100000"/>
              </a:lnSpc>
              <a:spcBef>
                <a:spcPct val="0"/>
              </a:spcBef>
              <a:spcAft>
                <a:spcPct val="0"/>
              </a:spcAft>
              <a:buClrTx/>
              <a:buSzTx/>
              <a:tabLst/>
            </a:pPr>
            <a:endParaRPr kumimoji="0" lang="en-US" sz="2000" b="0" i="0" u="none" strike="noStrike" cap="none" normalizeH="0" baseline="0" dirty="0" smtClean="0">
              <a:ln>
                <a:noFill/>
              </a:ln>
              <a:solidFill>
                <a:schemeClr val="tx1"/>
              </a:solidFill>
              <a:effectLst/>
              <a:latin typeface="Calibri" pitchFamily="34" charset="0"/>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Software Incompatibility</a:t>
            </a:r>
          </a:p>
          <a:p>
            <a:pPr marL="457200" marR="0" lvl="1" indent="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Unsecure Code</a:t>
            </a:r>
          </a:p>
          <a:p>
            <a:pPr marL="457200" marR="0" lvl="1" indent="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Lack of User Friendly software</a:t>
            </a:r>
          </a:p>
          <a:p>
            <a:pPr marL="457200" marR="0" lvl="1" indent="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Inadequate CLOUD Applications</a:t>
            </a:r>
          </a:p>
          <a:p>
            <a:pPr marL="457200" marR="0" lvl="1" indent="0" algn="just" defTabSz="914400" rtl="0" eaLnBrk="0" fontAlgn="base" latinLnBrk="0" hangingPunct="0">
              <a:lnSpc>
                <a:spcPct val="100000"/>
              </a:lnSpc>
              <a:spcBef>
                <a:spcPct val="0"/>
              </a:spcBef>
              <a:spcAft>
                <a:spcPct val="0"/>
              </a:spcAft>
              <a:buClrTx/>
              <a:buSzTx/>
              <a:buFont typeface="Wingdings" pitchFamily="2" charset="2"/>
              <a:buChar char=""/>
              <a:tabLst/>
            </a:pPr>
            <a:endParaRPr kumimoji="0" lang="en-US" sz="2000" b="0" i="0" u="none" strike="noStrike" cap="none" normalizeH="0" baseline="0" dirty="0" smtClean="0">
              <a:ln>
                <a:noFill/>
              </a:ln>
              <a:solidFill>
                <a:schemeClr val="tx1"/>
              </a:solidFill>
              <a:effectLst/>
              <a:latin typeface="Calibri"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Wingdings" pitchFamily="2" charset="2"/>
              <a:buChar char=""/>
              <a:tabLst/>
            </a:pPr>
            <a:endParaRPr lang="en-US" sz="1000" dirty="0">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Wingdings" pitchFamily="2" charset="2"/>
              <a:buChar char=""/>
              <a:tabLst/>
            </a:pP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 name="Slide Number Placeholder 1"/>
          <p:cNvSpPr>
            <a:spLocks noGrp="1"/>
          </p:cNvSpPr>
          <p:nvPr>
            <p:ph type="sldNum" sz="quarter" idx="12"/>
          </p:nvPr>
        </p:nvSpPr>
        <p:spPr/>
        <p:txBody>
          <a:bodyPr/>
          <a:lstStyle/>
          <a:p>
            <a:pPr>
              <a:defRPr/>
            </a:pPr>
            <a:fld id="{6AD7DD8D-8501-408D-BC9E-A4B7E29325E6}" type="slidenum">
              <a:rPr lang="en-IN" smtClean="0"/>
              <a:pPr>
                <a:defRPr/>
              </a:pPr>
              <a:t>88</a:t>
            </a:fld>
            <a:endParaRPr lang="en-IN"/>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476672"/>
            <a:ext cx="8064896" cy="5632311"/>
          </a:xfrm>
          <a:prstGeom prst="rect">
            <a:avLst/>
          </a:prstGeom>
        </p:spPr>
        <p:txBody>
          <a:bodyPr wrap="square">
            <a:spAutoFit/>
          </a:bodyPr>
          <a:lstStyle/>
          <a:p>
            <a:pPr lvl="0" indent="228600" algn="just" eaLnBrk="0" hangingPunct="0"/>
            <a:r>
              <a:rPr kumimoji="0" lang="en-US" sz="2000" b="0" i="0" u="sng" strike="noStrike" cap="none" normalizeH="0" baseline="0" dirty="0" smtClean="0">
                <a:ln>
                  <a:noFill/>
                </a:ln>
                <a:solidFill>
                  <a:schemeClr val="tx1"/>
                </a:solidFill>
                <a:effectLst/>
                <a:latin typeface="Calibri" pitchFamily="34" charset="0"/>
                <a:ea typeface="Times New Roman" pitchFamily="18" charset="0"/>
                <a:cs typeface="Arial" pitchFamily="34" charset="0"/>
              </a:rPr>
              <a:t>Internet Protocols</a:t>
            </a:r>
          </a:p>
          <a:p>
            <a:pPr lvl="0" indent="228600" algn="just" eaLnBrk="0" hangingPunct="0"/>
            <a:endParaRPr kumimoji="0" lang="en-US" sz="2000" b="0" i="0" u="none" strike="noStrike" cap="none" normalizeH="0" baseline="0" dirty="0" smtClean="0">
              <a:ln>
                <a:noFill/>
              </a:ln>
              <a:solidFill>
                <a:schemeClr val="tx1"/>
              </a:solidFill>
              <a:effectLst/>
              <a:latin typeface="Calibri" pitchFamily="34" charset="0"/>
              <a:cs typeface="Arial" pitchFamily="34" charset="0"/>
            </a:endParaRPr>
          </a:p>
          <a:p>
            <a:pPr lvl="0" algn="just" eaLnBrk="0" hangingPunct="0"/>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Threats:</a:t>
            </a:r>
          </a:p>
          <a:p>
            <a:pPr lvl="0" algn="just" eaLnBrk="0" hangingPunct="0"/>
            <a:endParaRPr kumimoji="0" lang="en-US" sz="2000" b="0" i="0" u="none" strike="noStrike" cap="none" normalizeH="0" baseline="0" dirty="0" smtClean="0">
              <a:ln>
                <a:noFill/>
              </a:ln>
              <a:solidFill>
                <a:schemeClr val="tx1"/>
              </a:solidFill>
              <a:effectLst/>
              <a:latin typeface="Calibri" pitchFamily="34" charset="0"/>
              <a:cs typeface="Arial" pitchFamily="34" charset="0"/>
            </a:endParaRPr>
          </a:p>
          <a:p>
            <a:pPr lvl="1" algn="just" eaLnBrk="0" hangingPunct="0">
              <a:buFont typeface="Wingdings" pitchFamily="2" charset="2"/>
              <a:buChar char="ü"/>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Web Applications &amp; Services</a:t>
            </a:r>
          </a:p>
          <a:p>
            <a:pPr lvl="1" algn="just" eaLnBrk="0" hangingPunct="0">
              <a:buFont typeface="Wingdings" pitchFamily="2" charset="2"/>
              <a:buChar char="ü"/>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Lack of Security &amp; Privacy</a:t>
            </a:r>
          </a:p>
          <a:p>
            <a:pPr lvl="1" algn="just" eaLnBrk="0" hangingPunct="0">
              <a:buFont typeface="Wingdings" pitchFamily="2" charset="2"/>
              <a:buChar char="ü"/>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Virtualization</a:t>
            </a:r>
          </a:p>
          <a:p>
            <a:pPr lvl="1" algn="just" eaLnBrk="0" hangingPunct="0">
              <a:buFont typeface="Wingdings" pitchFamily="2" charset="2"/>
              <a:buChar char="ü"/>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Inadequate Cryptography</a:t>
            </a:r>
          </a:p>
          <a:p>
            <a:pPr lvl="1" algn="just" eaLnBrk="0" hangingPunct="0">
              <a:buFont typeface="Wingdings" pitchFamily="2" charset="2"/>
              <a:buChar char="ü"/>
            </a:pPr>
            <a:endParaRPr lang="en-US" sz="2000" dirty="0">
              <a:latin typeface="Calibri" pitchFamily="34" charset="0"/>
              <a:ea typeface="Times New Roman" pitchFamily="18" charset="0"/>
              <a:cs typeface="Arial" pitchFamily="34" charset="0"/>
            </a:endParaRPr>
          </a:p>
          <a:p>
            <a:pPr algn="just"/>
            <a:r>
              <a:rPr lang="en-US" sz="2000" dirty="0" smtClean="0">
                <a:latin typeface="Calibri" pitchFamily="34" charset="0"/>
              </a:rPr>
              <a:t>    </a:t>
            </a:r>
            <a:r>
              <a:rPr lang="en-US" sz="2000" u="sng" dirty="0">
                <a:latin typeface="Calibri" pitchFamily="34" charset="0"/>
              </a:rPr>
              <a:t>Server Capacity &amp; Scalability</a:t>
            </a:r>
          </a:p>
          <a:p>
            <a:pPr algn="just"/>
            <a:r>
              <a:rPr lang="en-US" sz="2000" dirty="0" smtClean="0">
                <a:latin typeface="Calibri" pitchFamily="34" charset="0"/>
              </a:rPr>
              <a:t>  </a:t>
            </a:r>
            <a:endParaRPr lang="en-US" sz="2000" dirty="0">
              <a:latin typeface="Calibri" pitchFamily="34" charset="0"/>
            </a:endParaRPr>
          </a:p>
          <a:p>
            <a:pPr lvl="0" algn="just"/>
            <a:r>
              <a:rPr lang="en-US" sz="2000" dirty="0" smtClean="0">
                <a:latin typeface="Calibri" pitchFamily="34" charset="0"/>
              </a:rPr>
              <a:t>    Threats:</a:t>
            </a:r>
          </a:p>
          <a:p>
            <a:pPr lvl="0" algn="just"/>
            <a:endParaRPr lang="en-US" sz="2000" dirty="0">
              <a:latin typeface="Calibri" pitchFamily="34" charset="0"/>
            </a:endParaRPr>
          </a:p>
          <a:p>
            <a:pPr lvl="1" algn="just">
              <a:buFont typeface="Wingdings" pitchFamily="2" charset="2"/>
              <a:buChar char="ü"/>
            </a:pPr>
            <a:r>
              <a:rPr lang="en-US" sz="2000" dirty="0">
                <a:latin typeface="Calibri" pitchFamily="34" charset="0"/>
              </a:rPr>
              <a:t>Lack of Sufficient Hardware</a:t>
            </a:r>
          </a:p>
          <a:p>
            <a:pPr lvl="1" algn="just">
              <a:buFont typeface="Wingdings" pitchFamily="2" charset="2"/>
              <a:buChar char="ü"/>
            </a:pPr>
            <a:r>
              <a:rPr lang="en-US" sz="2000" dirty="0">
                <a:latin typeface="Calibri" pitchFamily="34" charset="0"/>
              </a:rPr>
              <a:t>Lack of Existing Hardware Scalability</a:t>
            </a:r>
          </a:p>
          <a:p>
            <a:pPr lvl="1" algn="just">
              <a:buFont typeface="Wingdings" pitchFamily="2" charset="2"/>
              <a:buChar char="ü"/>
            </a:pPr>
            <a:r>
              <a:rPr lang="en-US" sz="2000" dirty="0">
                <a:latin typeface="Calibri" pitchFamily="34" charset="0"/>
              </a:rPr>
              <a:t>Server Farm Incapacity to Meet Customer Demand</a:t>
            </a:r>
          </a:p>
          <a:p>
            <a:pPr lvl="1" algn="just">
              <a:buFont typeface="Wingdings" pitchFamily="2" charset="2"/>
              <a:buChar char="ü"/>
            </a:pPr>
            <a:r>
              <a:rPr lang="en-US" sz="2000" dirty="0">
                <a:latin typeface="Calibri" pitchFamily="34" charset="0"/>
              </a:rPr>
              <a:t>Incorrect Configuration</a:t>
            </a:r>
          </a:p>
          <a:p>
            <a:pPr lvl="1" algn="just" eaLnBrk="0" hangingPunct="0">
              <a:buFont typeface="Wingdings" pitchFamily="2" charset="2"/>
              <a:buChar char="ü"/>
            </a:pPr>
            <a:endParaRPr lang="en-US" sz="2000" dirty="0">
              <a:latin typeface="Calibri" pitchFamily="34" charset="0"/>
              <a:ea typeface="Times New Roman" pitchFamily="18" charset="0"/>
              <a:cs typeface="Arial" pitchFamily="34" charset="0"/>
            </a:endParaRPr>
          </a:p>
        </p:txBody>
      </p:sp>
      <p:sp>
        <p:nvSpPr>
          <p:cNvPr id="3" name="Slide Number Placeholder 2"/>
          <p:cNvSpPr>
            <a:spLocks noGrp="1"/>
          </p:cNvSpPr>
          <p:nvPr>
            <p:ph type="sldNum" sz="quarter" idx="12"/>
          </p:nvPr>
        </p:nvSpPr>
        <p:spPr/>
        <p:txBody>
          <a:bodyPr/>
          <a:lstStyle/>
          <a:p>
            <a:pPr>
              <a:defRPr/>
            </a:pPr>
            <a:fld id="{6AD7DD8D-8501-408D-BC9E-A4B7E29325E6}" type="slidenum">
              <a:rPr lang="en-IN" smtClean="0"/>
              <a:pPr>
                <a:defRPr/>
              </a:pPr>
              <a:t>89</a:t>
            </a:fld>
            <a:endParaRPr lang="en-IN"/>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251520" y="228600"/>
            <a:ext cx="8584505" cy="758825"/>
          </a:xfrm>
        </p:spPr>
        <p:txBody>
          <a:bodyPr/>
          <a:lstStyle/>
          <a:p>
            <a:pPr eaLnBrk="1" hangingPunct="1"/>
            <a:r>
              <a:rPr lang="en-US" dirty="0" smtClean="0">
                <a:solidFill>
                  <a:srgbClr val="7B9899"/>
                </a:solidFill>
              </a:rPr>
              <a:t> </a:t>
            </a:r>
            <a:endParaRPr lang="en-IN" dirty="0" smtClean="0">
              <a:solidFill>
                <a:srgbClr val="7B9899"/>
              </a:solidFill>
            </a:endParaRPr>
          </a:p>
        </p:txBody>
      </p:sp>
      <p:sp>
        <p:nvSpPr>
          <p:cNvPr id="16387" name="Rectangle 6"/>
          <p:cNvSpPr>
            <a:spLocks noChangeArrowheads="1"/>
          </p:cNvSpPr>
          <p:nvPr/>
        </p:nvSpPr>
        <p:spPr bwMode="auto">
          <a:xfrm>
            <a:off x="467544" y="333375"/>
            <a:ext cx="8136904" cy="830997"/>
          </a:xfrm>
          <a:prstGeom prst="rect">
            <a:avLst/>
          </a:prstGeom>
          <a:noFill/>
          <a:ln w="9525">
            <a:noFill/>
            <a:miter lim="800000"/>
            <a:headEnd/>
            <a:tailEnd/>
          </a:ln>
        </p:spPr>
        <p:txBody>
          <a:bodyPr wrap="square">
            <a:spAutoFit/>
          </a:bodyPr>
          <a:lstStyle/>
          <a:p>
            <a:pPr algn="ctr"/>
            <a:r>
              <a:rPr lang="en-US" sz="2400" dirty="0">
                <a:solidFill>
                  <a:srgbClr val="0070C0"/>
                </a:solidFill>
                <a:latin typeface="Algerian" pitchFamily="82" charset="0"/>
              </a:rPr>
              <a:t>Three different groups of CLOUD </a:t>
            </a:r>
            <a:r>
              <a:rPr lang="en-US" sz="2400" dirty="0" smtClean="0">
                <a:solidFill>
                  <a:srgbClr val="0070C0"/>
                </a:solidFill>
                <a:latin typeface="Algerian" pitchFamily="82" charset="0"/>
              </a:rPr>
              <a:t>services currently used are described and compared</a:t>
            </a:r>
            <a:r>
              <a:rPr lang="en-US" sz="2400" dirty="0">
                <a:solidFill>
                  <a:srgbClr val="0070C0"/>
                </a:solidFill>
                <a:latin typeface="Algerian" pitchFamily="82" charset="0"/>
              </a:rPr>
              <a:t>.</a:t>
            </a:r>
          </a:p>
        </p:txBody>
      </p:sp>
      <p:graphicFrame>
        <p:nvGraphicFramePr>
          <p:cNvPr id="8" name="Table 7"/>
          <p:cNvGraphicFramePr>
            <a:graphicFrameLocks noGrp="1"/>
          </p:cNvGraphicFramePr>
          <p:nvPr>
            <p:extLst>
              <p:ext uri="{D42A27DB-BD31-4B8C-83A1-F6EECF244321}">
                <p14:modId xmlns:p14="http://schemas.microsoft.com/office/powerpoint/2010/main" val="1939760933"/>
              </p:ext>
            </p:extLst>
          </p:nvPr>
        </p:nvGraphicFramePr>
        <p:xfrm>
          <a:off x="611188" y="1556792"/>
          <a:ext cx="7921625" cy="4533809"/>
        </p:xfrm>
        <a:graphic>
          <a:graphicData uri="http://schemas.openxmlformats.org/drawingml/2006/table">
            <a:tbl>
              <a:tblPr/>
              <a:tblGrid>
                <a:gridCol w="767309"/>
                <a:gridCol w="2081515"/>
                <a:gridCol w="2684757"/>
                <a:gridCol w="2388044"/>
              </a:tblGrid>
              <a:tr h="397243">
                <a:tc>
                  <a:txBody>
                    <a:bodyPr/>
                    <a:lstStyle/>
                    <a:p>
                      <a:pPr marL="0" marR="0" algn="just">
                        <a:lnSpc>
                          <a:spcPct val="150000"/>
                        </a:lnSpc>
                        <a:spcBef>
                          <a:spcPts val="0"/>
                        </a:spcBef>
                        <a:spcAft>
                          <a:spcPts val="0"/>
                        </a:spcAft>
                      </a:pPr>
                      <a:r>
                        <a:rPr lang="en-US" sz="1400" b="1" dirty="0">
                          <a:latin typeface="Calibri" pitchFamily="34" charset="0"/>
                          <a:ea typeface="Times New Roman"/>
                        </a:rPr>
                        <a:t>Groups</a:t>
                      </a:r>
                      <a:endParaRPr lang="en-US" sz="1400" dirty="0">
                        <a:latin typeface="Calibri" pitchFamily="34" charset="0"/>
                        <a:ea typeface="Times New Roman"/>
                      </a:endParaRPr>
                    </a:p>
                  </a:txBody>
                  <a:tcPr marL="68586" marR="68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0" marR="0" algn="just">
                        <a:lnSpc>
                          <a:spcPct val="150000"/>
                        </a:lnSpc>
                        <a:spcBef>
                          <a:spcPts val="0"/>
                        </a:spcBef>
                        <a:spcAft>
                          <a:spcPts val="0"/>
                        </a:spcAft>
                      </a:pPr>
                      <a:r>
                        <a:rPr lang="en-US" sz="1400" b="1" dirty="0">
                          <a:latin typeface="Calibri" pitchFamily="34" charset="0"/>
                          <a:ea typeface="Times New Roman"/>
                        </a:rPr>
                        <a:t>Definition</a:t>
                      </a:r>
                      <a:endParaRPr lang="en-US" sz="1400" dirty="0">
                        <a:latin typeface="Calibri" pitchFamily="34" charset="0"/>
                        <a:ea typeface="Times New Roman"/>
                      </a:endParaRPr>
                    </a:p>
                  </a:txBody>
                  <a:tcPr marL="68586" marR="68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0" marR="0" algn="just">
                        <a:lnSpc>
                          <a:spcPct val="150000"/>
                        </a:lnSpc>
                        <a:spcBef>
                          <a:spcPts val="0"/>
                        </a:spcBef>
                        <a:spcAft>
                          <a:spcPts val="0"/>
                        </a:spcAft>
                      </a:pPr>
                      <a:r>
                        <a:rPr lang="en-US" sz="1400" b="1" dirty="0">
                          <a:latin typeface="Calibri" pitchFamily="34" charset="0"/>
                          <a:ea typeface="Times New Roman"/>
                        </a:rPr>
                        <a:t>Clients are offered</a:t>
                      </a:r>
                      <a:endParaRPr lang="en-US" sz="1400" dirty="0">
                        <a:latin typeface="Calibri" pitchFamily="34" charset="0"/>
                        <a:ea typeface="Times New Roman"/>
                      </a:endParaRPr>
                    </a:p>
                  </a:txBody>
                  <a:tcPr marL="68586" marR="68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0" marR="0" algn="just">
                        <a:lnSpc>
                          <a:spcPct val="150000"/>
                        </a:lnSpc>
                        <a:spcBef>
                          <a:spcPts val="0"/>
                        </a:spcBef>
                        <a:spcAft>
                          <a:spcPts val="0"/>
                        </a:spcAft>
                      </a:pPr>
                      <a:r>
                        <a:rPr lang="en-US" sz="1400" b="1" dirty="0">
                          <a:latin typeface="Calibri" pitchFamily="34" charset="0"/>
                          <a:ea typeface="Times New Roman"/>
                        </a:rPr>
                        <a:t>Advantages</a:t>
                      </a:r>
                      <a:endParaRPr lang="en-US" sz="1400" dirty="0">
                        <a:latin typeface="Calibri" pitchFamily="34" charset="0"/>
                        <a:ea typeface="Times New Roman"/>
                      </a:endParaRPr>
                    </a:p>
                  </a:txBody>
                  <a:tcPr marL="68586" marR="68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r>
              <a:tr h="794484">
                <a:tc>
                  <a:txBody>
                    <a:bodyPr/>
                    <a:lstStyle/>
                    <a:p>
                      <a:pPr marL="0" marR="0" algn="just">
                        <a:lnSpc>
                          <a:spcPct val="150000"/>
                        </a:lnSpc>
                        <a:spcBef>
                          <a:spcPts val="0"/>
                        </a:spcBef>
                        <a:spcAft>
                          <a:spcPts val="0"/>
                        </a:spcAft>
                      </a:pPr>
                      <a:r>
                        <a:rPr lang="en-US" sz="1400" dirty="0" err="1">
                          <a:latin typeface="Calibri" pitchFamily="34" charset="0"/>
                          <a:ea typeface="Times New Roman"/>
                        </a:rPr>
                        <a:t>IaaS</a:t>
                      </a:r>
                      <a:endParaRPr lang="en-US" sz="1400" dirty="0">
                        <a:latin typeface="Calibri" pitchFamily="34" charset="0"/>
                        <a:ea typeface="Times New Roman"/>
                      </a:endParaRPr>
                    </a:p>
                  </a:txBody>
                  <a:tcPr marL="68586" marR="68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0" marR="0" algn="just">
                        <a:lnSpc>
                          <a:spcPct val="150000"/>
                        </a:lnSpc>
                        <a:spcBef>
                          <a:spcPts val="0"/>
                        </a:spcBef>
                        <a:spcAft>
                          <a:spcPts val="0"/>
                        </a:spcAft>
                      </a:pPr>
                      <a:r>
                        <a:rPr lang="en-US" sz="1400" dirty="0">
                          <a:latin typeface="Calibri" pitchFamily="34" charset="0"/>
                          <a:ea typeface="Times New Roman"/>
                        </a:rPr>
                        <a:t>Infrastructure as a service</a:t>
                      </a:r>
                    </a:p>
                  </a:txBody>
                  <a:tcPr marL="68586" marR="68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0" marR="0" algn="just">
                        <a:lnSpc>
                          <a:spcPct val="150000"/>
                        </a:lnSpc>
                        <a:spcBef>
                          <a:spcPts val="0"/>
                        </a:spcBef>
                        <a:spcAft>
                          <a:spcPts val="0"/>
                        </a:spcAft>
                      </a:pPr>
                      <a:r>
                        <a:rPr lang="en-US" sz="1400">
                          <a:latin typeface="Calibri" pitchFamily="34" charset="0"/>
                          <a:ea typeface="Times New Roman"/>
                        </a:rPr>
                        <a:t>Virtualized servers, storage and networks.</a:t>
                      </a:r>
                    </a:p>
                  </a:txBody>
                  <a:tcPr marL="68586" marR="68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0" marR="0" algn="just">
                        <a:lnSpc>
                          <a:spcPct val="150000"/>
                        </a:lnSpc>
                        <a:spcBef>
                          <a:spcPts val="0"/>
                        </a:spcBef>
                        <a:spcAft>
                          <a:spcPts val="0"/>
                        </a:spcAft>
                      </a:pPr>
                      <a:r>
                        <a:rPr lang="en-US" sz="1400">
                          <a:latin typeface="Calibri" pitchFamily="34" charset="0"/>
                          <a:ea typeface="Times New Roman"/>
                        </a:rPr>
                        <a:t>Delivers a full computer infrastructure via the Internet.</a:t>
                      </a:r>
                    </a:p>
                  </a:txBody>
                  <a:tcPr marL="68586" marR="68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r>
              <a:tr h="1653587">
                <a:tc>
                  <a:txBody>
                    <a:bodyPr/>
                    <a:lstStyle/>
                    <a:p>
                      <a:pPr marL="0" marR="0" algn="just">
                        <a:lnSpc>
                          <a:spcPct val="150000"/>
                        </a:lnSpc>
                        <a:spcBef>
                          <a:spcPts val="0"/>
                        </a:spcBef>
                        <a:spcAft>
                          <a:spcPts val="0"/>
                        </a:spcAft>
                      </a:pPr>
                      <a:r>
                        <a:rPr lang="en-US" sz="1400" dirty="0">
                          <a:latin typeface="Calibri" pitchFamily="34" charset="0"/>
                          <a:ea typeface="Times New Roman"/>
                        </a:rPr>
                        <a:t>SaaS</a:t>
                      </a:r>
                    </a:p>
                  </a:txBody>
                  <a:tcPr marL="68586" marR="68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0" marR="0" algn="just">
                        <a:lnSpc>
                          <a:spcPct val="150000"/>
                        </a:lnSpc>
                        <a:spcBef>
                          <a:spcPts val="0"/>
                        </a:spcBef>
                        <a:spcAft>
                          <a:spcPts val="0"/>
                        </a:spcAft>
                      </a:pPr>
                      <a:r>
                        <a:rPr lang="en-US" sz="1400" dirty="0">
                          <a:latin typeface="Calibri" pitchFamily="34" charset="0"/>
                          <a:ea typeface="Times New Roman"/>
                        </a:rPr>
                        <a:t>Software as a service</a:t>
                      </a:r>
                    </a:p>
                  </a:txBody>
                  <a:tcPr marL="68586" marR="68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0" marR="0" algn="just">
                        <a:lnSpc>
                          <a:spcPct val="150000"/>
                        </a:lnSpc>
                        <a:spcBef>
                          <a:spcPts val="0"/>
                        </a:spcBef>
                        <a:spcAft>
                          <a:spcPts val="0"/>
                        </a:spcAft>
                      </a:pPr>
                      <a:r>
                        <a:rPr lang="en-US" sz="1400" dirty="0">
                          <a:latin typeface="Calibri" pitchFamily="34" charset="0"/>
                          <a:ea typeface="Times New Roman"/>
                        </a:rPr>
                        <a:t>Software applications through web-based interfaces.</a:t>
                      </a:r>
                      <a:endParaRPr lang="en-US" sz="1400" dirty="0">
                        <a:solidFill>
                          <a:schemeClr val="tx1"/>
                        </a:solidFill>
                        <a:latin typeface="Calibri" pitchFamily="34" charset="0"/>
                        <a:ea typeface="Times New Roman"/>
                      </a:endParaRPr>
                    </a:p>
                  </a:txBody>
                  <a:tcPr marL="68586" marR="68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0" marR="0" algn="just">
                        <a:lnSpc>
                          <a:spcPct val="150000"/>
                        </a:lnSpc>
                        <a:spcBef>
                          <a:spcPts val="0"/>
                        </a:spcBef>
                        <a:spcAft>
                          <a:spcPts val="0"/>
                        </a:spcAft>
                      </a:pPr>
                      <a:r>
                        <a:rPr lang="en-US" sz="1400" dirty="0">
                          <a:latin typeface="Calibri" pitchFamily="34" charset="0"/>
                          <a:ea typeface="Times New Roman"/>
                        </a:rPr>
                        <a:t>Increased uptime, no need to maintain network; complete turnkey application with complex </a:t>
                      </a:r>
                      <a:r>
                        <a:rPr lang="en-US" sz="1400" dirty="0" smtClean="0">
                          <a:latin typeface="Calibri" pitchFamily="34" charset="0"/>
                          <a:ea typeface="Times New Roman"/>
                        </a:rPr>
                        <a:t>programs</a:t>
                      </a:r>
                      <a:r>
                        <a:rPr lang="en-US" sz="1400" baseline="0" dirty="0" smtClean="0">
                          <a:latin typeface="Calibri" pitchFamily="34" charset="0"/>
                          <a:ea typeface="Times New Roman"/>
                        </a:rPr>
                        <a:t> including security and privacy benefits.</a:t>
                      </a:r>
                      <a:endParaRPr lang="en-US" sz="1400" dirty="0">
                        <a:latin typeface="Calibri" pitchFamily="34" charset="0"/>
                        <a:ea typeface="Times New Roman"/>
                      </a:endParaRPr>
                    </a:p>
                  </a:txBody>
                  <a:tcPr marL="68586" marR="68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r>
              <a:tr h="1688495">
                <a:tc>
                  <a:txBody>
                    <a:bodyPr/>
                    <a:lstStyle/>
                    <a:p>
                      <a:pPr marL="0" marR="0" algn="just">
                        <a:lnSpc>
                          <a:spcPct val="150000"/>
                        </a:lnSpc>
                        <a:spcBef>
                          <a:spcPts val="0"/>
                        </a:spcBef>
                        <a:spcAft>
                          <a:spcPts val="0"/>
                        </a:spcAft>
                      </a:pPr>
                      <a:r>
                        <a:rPr lang="en-US" sz="1400">
                          <a:latin typeface="Calibri" pitchFamily="34" charset="0"/>
                          <a:ea typeface="Times New Roman"/>
                        </a:rPr>
                        <a:t>PaaS</a:t>
                      </a:r>
                    </a:p>
                  </a:txBody>
                  <a:tcPr marL="68586" marR="68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0" marR="0" algn="just">
                        <a:lnSpc>
                          <a:spcPct val="150000"/>
                        </a:lnSpc>
                        <a:spcBef>
                          <a:spcPts val="0"/>
                        </a:spcBef>
                        <a:spcAft>
                          <a:spcPts val="0"/>
                        </a:spcAft>
                      </a:pPr>
                      <a:r>
                        <a:rPr lang="en-US" sz="1400">
                          <a:latin typeface="Calibri" pitchFamily="34" charset="0"/>
                          <a:ea typeface="Times New Roman"/>
                        </a:rPr>
                        <a:t>Platform as a service</a:t>
                      </a:r>
                    </a:p>
                  </a:txBody>
                  <a:tcPr marL="68586" marR="68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0" marR="0" algn="just">
                        <a:lnSpc>
                          <a:spcPct val="150000"/>
                        </a:lnSpc>
                        <a:spcBef>
                          <a:spcPts val="0"/>
                        </a:spcBef>
                        <a:spcAft>
                          <a:spcPts val="0"/>
                        </a:spcAft>
                      </a:pPr>
                      <a:r>
                        <a:rPr lang="en-US" sz="1400" dirty="0">
                          <a:latin typeface="Calibri" pitchFamily="34" charset="0"/>
                          <a:ea typeface="Times New Roman"/>
                        </a:rPr>
                        <a:t>Operating system maintenance, load balanc­ing, scaling</a:t>
                      </a:r>
                    </a:p>
                  </a:txBody>
                  <a:tcPr marL="68586" marR="68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0" marR="0" algn="just">
                        <a:lnSpc>
                          <a:spcPct val="150000"/>
                        </a:lnSpc>
                        <a:spcBef>
                          <a:spcPts val="0"/>
                        </a:spcBef>
                        <a:spcAft>
                          <a:spcPts val="0"/>
                        </a:spcAft>
                      </a:pPr>
                      <a:r>
                        <a:rPr lang="en-US" sz="1400" dirty="0">
                          <a:latin typeface="Calibri" pitchFamily="34" charset="0"/>
                          <a:ea typeface="Times New Roman"/>
                        </a:rPr>
                        <a:t>Full and partial application development environment that users can access and utilize on line in collaboration with others.</a:t>
                      </a:r>
                    </a:p>
                  </a:txBody>
                  <a:tcPr marL="68586" marR="685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r>
            </a:tbl>
          </a:graphicData>
        </a:graphic>
      </p:graphicFrame>
      <p:sp>
        <p:nvSpPr>
          <p:cNvPr id="2" name="Slide Number Placeholder 1"/>
          <p:cNvSpPr>
            <a:spLocks noGrp="1"/>
          </p:cNvSpPr>
          <p:nvPr>
            <p:ph type="sldNum" sz="quarter" idx="12"/>
          </p:nvPr>
        </p:nvSpPr>
        <p:spPr/>
        <p:txBody>
          <a:bodyPr/>
          <a:lstStyle/>
          <a:p>
            <a:pPr>
              <a:defRPr/>
            </a:pPr>
            <a:fld id="{3732E4BE-DA6D-4C55-A426-742102D967F7}" type="slidenum">
              <a:rPr lang="en-IN" smtClean="0"/>
              <a:pPr>
                <a:defRPr/>
              </a:pPr>
              <a:t>9</a:t>
            </a:fld>
            <a:endParaRPr lang="en-IN"/>
          </a:p>
        </p:txBody>
      </p:sp>
    </p:spTree>
    <p:extLst>
      <p:ext uri="{BB962C8B-B14F-4D97-AF65-F5344CB8AC3E}">
        <p14:creationId xmlns:p14="http://schemas.microsoft.com/office/powerpoint/2010/main" val="2670727182"/>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476672"/>
            <a:ext cx="8064896" cy="5632311"/>
          </a:xfrm>
          <a:prstGeom prst="rect">
            <a:avLst/>
          </a:prstGeom>
        </p:spPr>
        <p:txBody>
          <a:bodyPr wrap="square">
            <a:spAutoFit/>
          </a:bodyPr>
          <a:lstStyle/>
          <a:p>
            <a:pPr algn="just"/>
            <a:r>
              <a:rPr lang="en-US" sz="2000" u="sng" dirty="0">
                <a:latin typeface="Calibri" pitchFamily="34" charset="0"/>
              </a:rPr>
              <a:t>Physical </a:t>
            </a:r>
            <a:r>
              <a:rPr lang="en-US" sz="2000" u="sng" dirty="0" smtClean="0">
                <a:latin typeface="Calibri" pitchFamily="34" charset="0"/>
              </a:rPr>
              <a:t>Infrastructure</a:t>
            </a:r>
          </a:p>
          <a:p>
            <a:pPr algn="just"/>
            <a:endParaRPr lang="en-US" sz="2000" dirty="0">
              <a:latin typeface="Calibri" pitchFamily="34" charset="0"/>
            </a:endParaRPr>
          </a:p>
          <a:p>
            <a:pPr lvl="0" algn="just"/>
            <a:r>
              <a:rPr lang="en-US" sz="2000" dirty="0">
                <a:latin typeface="Calibri" pitchFamily="34" charset="0"/>
              </a:rPr>
              <a:t>Threats</a:t>
            </a:r>
            <a:r>
              <a:rPr lang="en-US" sz="2000" dirty="0" smtClean="0">
                <a:latin typeface="Calibri" pitchFamily="34" charset="0"/>
              </a:rPr>
              <a:t>:</a:t>
            </a:r>
          </a:p>
          <a:p>
            <a:pPr lvl="0" algn="just"/>
            <a:endParaRPr lang="en-US" sz="2000" dirty="0">
              <a:latin typeface="Calibri" pitchFamily="34" charset="0"/>
            </a:endParaRPr>
          </a:p>
          <a:p>
            <a:pPr lvl="1" algn="just">
              <a:buFont typeface="Wingdings" pitchFamily="2" charset="2"/>
              <a:buChar char="ü"/>
            </a:pPr>
            <a:r>
              <a:rPr lang="en-US" sz="2000" dirty="0">
                <a:latin typeface="Calibri" pitchFamily="34" charset="0"/>
              </a:rPr>
              <a:t>Power Outages</a:t>
            </a:r>
          </a:p>
          <a:p>
            <a:pPr lvl="1" algn="just">
              <a:buFont typeface="Wingdings" pitchFamily="2" charset="2"/>
              <a:buChar char="ü"/>
            </a:pPr>
            <a:r>
              <a:rPr lang="en-US" sz="2000" dirty="0">
                <a:latin typeface="Calibri" pitchFamily="34" charset="0"/>
              </a:rPr>
              <a:t>Unreliable Network Connections</a:t>
            </a:r>
          </a:p>
          <a:p>
            <a:pPr lvl="1" algn="just">
              <a:buFont typeface="Wingdings" pitchFamily="2" charset="2"/>
              <a:buChar char="ü"/>
            </a:pPr>
            <a:r>
              <a:rPr lang="en-US" sz="2000" dirty="0">
                <a:latin typeface="Calibri" pitchFamily="34" charset="0"/>
              </a:rPr>
              <a:t>Inadequate Facilities</a:t>
            </a:r>
          </a:p>
          <a:p>
            <a:pPr lvl="1" algn="just">
              <a:buFont typeface="Wingdings" pitchFamily="2" charset="2"/>
              <a:buChar char="ü"/>
            </a:pPr>
            <a:r>
              <a:rPr lang="en-US" sz="2000" dirty="0">
                <a:latin typeface="Calibri" pitchFamily="34" charset="0"/>
              </a:rPr>
              <a:t>Inadequate Repair </a:t>
            </a:r>
            <a:r>
              <a:rPr lang="en-US" sz="2000" dirty="0" smtClean="0">
                <a:latin typeface="Calibri" pitchFamily="34" charset="0"/>
              </a:rPr>
              <a:t>Crews</a:t>
            </a:r>
          </a:p>
          <a:p>
            <a:pPr lvl="1" algn="just"/>
            <a:endParaRPr lang="en-US" sz="2000" dirty="0">
              <a:latin typeface="Calibri" pitchFamily="34" charset="0"/>
            </a:endParaRPr>
          </a:p>
          <a:p>
            <a:pPr algn="just"/>
            <a:r>
              <a:rPr lang="en-US" sz="2000" u="sng" dirty="0">
                <a:latin typeface="Calibri" pitchFamily="34" charset="0"/>
              </a:rPr>
              <a:t>Data &amp; Disaster </a:t>
            </a:r>
            <a:r>
              <a:rPr lang="en-US" sz="2000" u="sng" dirty="0" smtClean="0">
                <a:latin typeface="Calibri" pitchFamily="34" charset="0"/>
              </a:rPr>
              <a:t>Recovery</a:t>
            </a:r>
          </a:p>
          <a:p>
            <a:pPr algn="just"/>
            <a:endParaRPr lang="en-US" sz="2000" dirty="0">
              <a:latin typeface="Calibri" pitchFamily="34" charset="0"/>
            </a:endParaRPr>
          </a:p>
          <a:p>
            <a:pPr lvl="0" algn="just"/>
            <a:r>
              <a:rPr lang="en-US" sz="2000" dirty="0">
                <a:latin typeface="Calibri" pitchFamily="34" charset="0"/>
              </a:rPr>
              <a:t>Threats</a:t>
            </a:r>
            <a:r>
              <a:rPr lang="en-US" sz="2000" dirty="0" smtClean="0">
                <a:latin typeface="Calibri" pitchFamily="34" charset="0"/>
              </a:rPr>
              <a:t>:</a:t>
            </a:r>
          </a:p>
          <a:p>
            <a:pPr lvl="0" algn="just"/>
            <a:endParaRPr lang="en-US" sz="2000" dirty="0">
              <a:latin typeface="Calibri" pitchFamily="34" charset="0"/>
            </a:endParaRPr>
          </a:p>
          <a:p>
            <a:pPr lvl="1" algn="just">
              <a:buFont typeface="Wingdings" pitchFamily="2" charset="2"/>
              <a:buChar char="ü"/>
            </a:pPr>
            <a:r>
              <a:rPr lang="en-US" sz="2000" dirty="0">
                <a:latin typeface="Calibri" pitchFamily="34" charset="0"/>
              </a:rPr>
              <a:t>Lack of a Contingency Plan</a:t>
            </a:r>
          </a:p>
          <a:p>
            <a:pPr lvl="1" algn="just">
              <a:buFont typeface="Wingdings" pitchFamily="2" charset="2"/>
              <a:buChar char="ü"/>
            </a:pPr>
            <a:r>
              <a:rPr lang="en-US" sz="2000" dirty="0">
                <a:latin typeface="Calibri" pitchFamily="34" charset="0"/>
              </a:rPr>
              <a:t>Lack of Multiple Sites</a:t>
            </a:r>
          </a:p>
          <a:p>
            <a:pPr lvl="1" algn="just">
              <a:buFont typeface="Wingdings" pitchFamily="2" charset="2"/>
              <a:buChar char="ü"/>
            </a:pPr>
            <a:r>
              <a:rPr lang="en-US" sz="2000" dirty="0">
                <a:latin typeface="Calibri" pitchFamily="34" charset="0"/>
              </a:rPr>
              <a:t>Inadequate Software &amp; Hardware</a:t>
            </a:r>
          </a:p>
          <a:p>
            <a:pPr lvl="1" algn="just">
              <a:buFont typeface="Wingdings" pitchFamily="2" charset="2"/>
              <a:buChar char="ü"/>
            </a:pPr>
            <a:r>
              <a:rPr lang="en-US" sz="2000" dirty="0">
                <a:latin typeface="Calibri" pitchFamily="34" charset="0"/>
              </a:rPr>
              <a:t>Recovery Time</a:t>
            </a:r>
          </a:p>
          <a:p>
            <a:pPr lvl="1" algn="just" eaLnBrk="0" hangingPunct="0">
              <a:buFont typeface="Wingdings" pitchFamily="2" charset="2"/>
              <a:buChar char="ü"/>
            </a:pPr>
            <a:endParaRPr lang="en-US" sz="2000" dirty="0">
              <a:latin typeface="Calibri" pitchFamily="34" charset="0"/>
              <a:ea typeface="Times New Roman" pitchFamily="18" charset="0"/>
              <a:cs typeface="Arial" pitchFamily="34" charset="0"/>
            </a:endParaRPr>
          </a:p>
        </p:txBody>
      </p:sp>
      <p:sp>
        <p:nvSpPr>
          <p:cNvPr id="3" name="Slide Number Placeholder 2"/>
          <p:cNvSpPr>
            <a:spLocks noGrp="1"/>
          </p:cNvSpPr>
          <p:nvPr>
            <p:ph type="sldNum" sz="quarter" idx="12"/>
          </p:nvPr>
        </p:nvSpPr>
        <p:spPr/>
        <p:txBody>
          <a:bodyPr/>
          <a:lstStyle/>
          <a:p>
            <a:pPr>
              <a:defRPr/>
            </a:pPr>
            <a:fld id="{6AD7DD8D-8501-408D-BC9E-A4B7E29325E6}" type="slidenum">
              <a:rPr lang="en-IN" smtClean="0"/>
              <a:pPr>
                <a:defRPr/>
              </a:pPr>
              <a:t>90</a:t>
            </a:fld>
            <a:endParaRPr lang="en-IN"/>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476672"/>
            <a:ext cx="8064896" cy="5632311"/>
          </a:xfrm>
          <a:prstGeom prst="rect">
            <a:avLst/>
          </a:prstGeom>
        </p:spPr>
        <p:txBody>
          <a:bodyPr wrap="square">
            <a:spAutoFit/>
          </a:bodyPr>
          <a:lstStyle/>
          <a:p>
            <a:pPr algn="just"/>
            <a:r>
              <a:rPr lang="en-US" sz="2000" u="sng" dirty="0">
                <a:latin typeface="Calibri" pitchFamily="34" charset="0"/>
              </a:rPr>
              <a:t>Managerial </a:t>
            </a:r>
            <a:r>
              <a:rPr lang="en-US" sz="2000" u="sng" dirty="0" smtClean="0">
                <a:latin typeface="Calibri" pitchFamily="34" charset="0"/>
              </a:rPr>
              <a:t>Quality</a:t>
            </a:r>
          </a:p>
          <a:p>
            <a:pPr algn="just"/>
            <a:endParaRPr lang="en-US" sz="2000" dirty="0">
              <a:latin typeface="Calibri" pitchFamily="34" charset="0"/>
            </a:endParaRPr>
          </a:p>
          <a:p>
            <a:pPr lvl="0" algn="just"/>
            <a:r>
              <a:rPr lang="en-US" sz="2000" dirty="0">
                <a:latin typeface="Calibri" pitchFamily="34" charset="0"/>
              </a:rPr>
              <a:t>Threats</a:t>
            </a:r>
            <a:r>
              <a:rPr lang="en-US" sz="2000" dirty="0" smtClean="0">
                <a:latin typeface="Calibri" pitchFamily="34" charset="0"/>
              </a:rPr>
              <a:t>:</a:t>
            </a:r>
          </a:p>
          <a:p>
            <a:pPr lvl="0" algn="just"/>
            <a:endParaRPr lang="en-US" sz="2000" dirty="0">
              <a:latin typeface="Calibri" pitchFamily="34" charset="0"/>
            </a:endParaRPr>
          </a:p>
          <a:p>
            <a:pPr lvl="1" algn="just">
              <a:buFont typeface="Wingdings" pitchFamily="2" charset="2"/>
              <a:buChar char="ü"/>
            </a:pPr>
            <a:r>
              <a:rPr lang="en-US" sz="2000" dirty="0">
                <a:latin typeface="Calibri" pitchFamily="34" charset="0"/>
              </a:rPr>
              <a:t>Lack of Quality Crisis Response Personnel</a:t>
            </a:r>
          </a:p>
          <a:p>
            <a:pPr lvl="1" algn="just">
              <a:buFont typeface="Wingdings" pitchFamily="2" charset="2"/>
              <a:buChar char="ü"/>
            </a:pPr>
            <a:r>
              <a:rPr lang="en-US" sz="2000" dirty="0">
                <a:latin typeface="Calibri" pitchFamily="34" charset="0"/>
              </a:rPr>
              <a:t>Inadequate Technical Education</a:t>
            </a:r>
          </a:p>
          <a:p>
            <a:pPr lvl="1" algn="just">
              <a:buFont typeface="Wingdings" pitchFamily="2" charset="2"/>
              <a:buChar char="ü"/>
            </a:pPr>
            <a:r>
              <a:rPr lang="en-US" sz="2000" dirty="0">
                <a:latin typeface="Calibri" pitchFamily="34" charset="0"/>
              </a:rPr>
              <a:t>Insufficient Load Demand Management</a:t>
            </a:r>
          </a:p>
          <a:p>
            <a:pPr lvl="1" algn="just">
              <a:buFont typeface="Wingdings" pitchFamily="2" charset="2"/>
              <a:buChar char="ü"/>
            </a:pPr>
            <a:r>
              <a:rPr lang="en-US" sz="2000" dirty="0">
                <a:latin typeface="Calibri" pitchFamily="34" charset="0"/>
              </a:rPr>
              <a:t>Lack of Service </a:t>
            </a:r>
            <a:r>
              <a:rPr lang="en-US" sz="2000" dirty="0" smtClean="0">
                <a:latin typeface="Calibri" pitchFamily="34" charset="0"/>
              </a:rPr>
              <a:t>Monitoring</a:t>
            </a:r>
          </a:p>
          <a:p>
            <a:pPr lvl="1" algn="just"/>
            <a:endParaRPr lang="en-US" sz="2000" dirty="0">
              <a:latin typeface="Calibri" pitchFamily="34" charset="0"/>
            </a:endParaRPr>
          </a:p>
          <a:p>
            <a:pPr algn="just"/>
            <a:r>
              <a:rPr lang="en-US" sz="2000" u="sng" dirty="0">
                <a:latin typeface="Calibri" pitchFamily="34" charset="0"/>
              </a:rPr>
              <a:t>Macro -Economic &amp; Cost </a:t>
            </a:r>
            <a:r>
              <a:rPr lang="en-US" sz="2000" u="sng" dirty="0" smtClean="0">
                <a:latin typeface="Calibri" pitchFamily="34" charset="0"/>
              </a:rPr>
              <a:t>Factors</a:t>
            </a:r>
          </a:p>
          <a:p>
            <a:pPr algn="just"/>
            <a:endParaRPr lang="en-US" sz="2000" dirty="0">
              <a:latin typeface="Calibri" pitchFamily="34" charset="0"/>
            </a:endParaRPr>
          </a:p>
          <a:p>
            <a:pPr lvl="0" algn="just"/>
            <a:r>
              <a:rPr lang="en-US" sz="2000" dirty="0">
                <a:latin typeface="Calibri" pitchFamily="34" charset="0"/>
              </a:rPr>
              <a:t>Threats</a:t>
            </a:r>
            <a:r>
              <a:rPr lang="en-US" sz="2000" dirty="0" smtClean="0">
                <a:latin typeface="Calibri" pitchFamily="34" charset="0"/>
              </a:rPr>
              <a:t>:</a:t>
            </a:r>
          </a:p>
          <a:p>
            <a:pPr lvl="0" algn="just"/>
            <a:endParaRPr lang="en-US" sz="2000" dirty="0">
              <a:latin typeface="Calibri" pitchFamily="34" charset="0"/>
            </a:endParaRPr>
          </a:p>
          <a:p>
            <a:pPr lvl="1" algn="just">
              <a:buFont typeface="Wingdings" pitchFamily="2" charset="2"/>
              <a:buChar char="ü"/>
            </a:pPr>
            <a:r>
              <a:rPr lang="en-US" sz="2000" dirty="0">
                <a:latin typeface="Calibri" pitchFamily="34" charset="0"/>
              </a:rPr>
              <a:t>Inadequate Payment Plans</a:t>
            </a:r>
          </a:p>
          <a:p>
            <a:pPr lvl="1" algn="just">
              <a:buFont typeface="Wingdings" pitchFamily="2" charset="2"/>
              <a:buChar char="ü"/>
            </a:pPr>
            <a:r>
              <a:rPr lang="en-US" sz="2000" dirty="0">
                <a:latin typeface="Calibri" pitchFamily="34" charset="0"/>
              </a:rPr>
              <a:t>Low Growth Rates</a:t>
            </a:r>
          </a:p>
          <a:p>
            <a:pPr lvl="1" algn="just">
              <a:buFont typeface="Wingdings" pitchFamily="2" charset="2"/>
              <a:buChar char="ü"/>
            </a:pPr>
            <a:r>
              <a:rPr lang="en-US" sz="2000" dirty="0">
                <a:latin typeface="Calibri" pitchFamily="34" charset="0"/>
              </a:rPr>
              <a:t>High Interest Rates</a:t>
            </a:r>
          </a:p>
          <a:p>
            <a:pPr lvl="1" algn="just">
              <a:buFont typeface="Wingdings" pitchFamily="2" charset="2"/>
              <a:buChar char="ü"/>
            </a:pPr>
            <a:r>
              <a:rPr lang="en-US" sz="2000" dirty="0">
                <a:latin typeface="Calibri" pitchFamily="34" charset="0"/>
              </a:rPr>
              <a:t>Adverse Regulatory Environment</a:t>
            </a:r>
          </a:p>
          <a:p>
            <a:pPr lvl="1" algn="just" eaLnBrk="0" hangingPunct="0">
              <a:buFont typeface="Wingdings" pitchFamily="2" charset="2"/>
              <a:buChar char="ü"/>
            </a:pPr>
            <a:endParaRPr lang="en-US" sz="2000" dirty="0">
              <a:latin typeface="Calibri" pitchFamily="34" charset="0"/>
              <a:ea typeface="Times New Roman" pitchFamily="18" charset="0"/>
              <a:cs typeface="Arial" pitchFamily="34" charset="0"/>
            </a:endParaRPr>
          </a:p>
        </p:txBody>
      </p:sp>
      <p:sp>
        <p:nvSpPr>
          <p:cNvPr id="3" name="Slide Number Placeholder 2"/>
          <p:cNvSpPr>
            <a:spLocks noGrp="1"/>
          </p:cNvSpPr>
          <p:nvPr>
            <p:ph type="sldNum" sz="quarter" idx="12"/>
          </p:nvPr>
        </p:nvSpPr>
        <p:spPr/>
        <p:txBody>
          <a:bodyPr/>
          <a:lstStyle/>
          <a:p>
            <a:pPr>
              <a:defRPr/>
            </a:pPr>
            <a:fld id="{6AD7DD8D-8501-408D-BC9E-A4B7E29325E6}" type="slidenum">
              <a:rPr lang="en-IN" smtClean="0"/>
              <a:pPr>
                <a:defRPr/>
              </a:pPr>
              <a:t>91</a:t>
            </a:fld>
            <a:endParaRPr lang="en-IN"/>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404665"/>
            <a:ext cx="8424936" cy="6863417"/>
          </a:xfrm>
          <a:prstGeom prst="rect">
            <a:avLst/>
          </a:prstGeom>
        </p:spPr>
        <p:txBody>
          <a:bodyPr wrap="square">
            <a:spAutoFit/>
          </a:bodyPr>
          <a:lstStyle/>
          <a:p>
            <a:pPr algn="just"/>
            <a:r>
              <a:rPr lang="en-US" sz="2000" u="sng" dirty="0">
                <a:latin typeface="Calibri" pitchFamily="34" charset="0"/>
              </a:rPr>
              <a:t>Client Perceptions (PR) &amp; </a:t>
            </a:r>
            <a:r>
              <a:rPr lang="en-US" sz="2000" u="sng" dirty="0" smtClean="0">
                <a:latin typeface="Calibri" pitchFamily="34" charset="0"/>
              </a:rPr>
              <a:t>Transparency</a:t>
            </a:r>
          </a:p>
          <a:p>
            <a:pPr algn="just"/>
            <a:endParaRPr lang="en-US" sz="2000" dirty="0">
              <a:latin typeface="Calibri" pitchFamily="34" charset="0"/>
            </a:endParaRPr>
          </a:p>
          <a:p>
            <a:pPr lvl="0" algn="just"/>
            <a:r>
              <a:rPr lang="en-US" sz="2000" dirty="0">
                <a:latin typeface="Calibri" pitchFamily="34" charset="0"/>
              </a:rPr>
              <a:t>Threats</a:t>
            </a:r>
            <a:r>
              <a:rPr lang="en-US" sz="2000" dirty="0" smtClean="0">
                <a:latin typeface="Calibri" pitchFamily="34" charset="0"/>
              </a:rPr>
              <a:t>:</a:t>
            </a:r>
          </a:p>
          <a:p>
            <a:pPr lvl="0" algn="just"/>
            <a:endParaRPr lang="en-US" sz="2000" dirty="0">
              <a:latin typeface="Calibri" pitchFamily="34" charset="0"/>
            </a:endParaRPr>
          </a:p>
          <a:p>
            <a:pPr lvl="1" algn="just">
              <a:buFont typeface="Wingdings" pitchFamily="2" charset="2"/>
              <a:buChar char="ü"/>
            </a:pPr>
            <a:r>
              <a:rPr lang="en-US" sz="2000" dirty="0">
                <a:latin typeface="Calibri" pitchFamily="34" charset="0"/>
              </a:rPr>
              <a:t>Lack of PR Promotion</a:t>
            </a:r>
          </a:p>
          <a:p>
            <a:pPr lvl="1" algn="just">
              <a:buFont typeface="Wingdings" pitchFamily="2" charset="2"/>
              <a:buChar char="ü"/>
            </a:pPr>
            <a:r>
              <a:rPr lang="en-US" sz="2000" dirty="0">
                <a:latin typeface="Calibri" pitchFamily="34" charset="0"/>
              </a:rPr>
              <a:t>Adverse Company News</a:t>
            </a:r>
          </a:p>
          <a:p>
            <a:pPr lvl="1" algn="just">
              <a:buFont typeface="Wingdings" pitchFamily="2" charset="2"/>
              <a:buChar char="ü"/>
            </a:pPr>
            <a:r>
              <a:rPr lang="en-US" sz="2000" dirty="0">
                <a:latin typeface="Calibri" pitchFamily="34" charset="0"/>
              </a:rPr>
              <a:t>Unresponsiveness to Client Complaints</a:t>
            </a:r>
          </a:p>
          <a:p>
            <a:pPr lvl="1" algn="just">
              <a:buFont typeface="Wingdings" pitchFamily="2" charset="2"/>
              <a:buChar char="ü"/>
            </a:pPr>
            <a:r>
              <a:rPr lang="en-US" sz="2000" dirty="0">
                <a:latin typeface="Calibri" pitchFamily="34" charset="0"/>
              </a:rPr>
              <a:t>Lack of Openness</a:t>
            </a:r>
          </a:p>
          <a:p>
            <a:pPr algn="just"/>
            <a:r>
              <a:rPr lang="en-US" sz="2000" dirty="0">
                <a:latin typeface="Calibri" pitchFamily="34" charset="0"/>
              </a:rPr>
              <a:t> </a:t>
            </a:r>
          </a:p>
          <a:p>
            <a:pPr algn="just"/>
            <a:r>
              <a:rPr lang="en-US" sz="2000" dirty="0">
                <a:latin typeface="Calibri" pitchFamily="34" charset="0"/>
              </a:rPr>
              <a:t>Questions are designed to elicit the user’s response regarding the perceived risk from particular threats, and the countermeasures the users may employ to counteract those threats. </a:t>
            </a:r>
            <a:endParaRPr lang="en-US" sz="2000" dirty="0" smtClean="0">
              <a:latin typeface="Calibri" pitchFamily="34" charset="0"/>
            </a:endParaRPr>
          </a:p>
          <a:p>
            <a:pPr algn="just"/>
            <a:endParaRPr lang="en-US" sz="2000" dirty="0">
              <a:latin typeface="Calibri" pitchFamily="34" charset="0"/>
            </a:endParaRPr>
          </a:p>
          <a:p>
            <a:pPr algn="just"/>
            <a:r>
              <a:rPr lang="en-US" sz="2000" dirty="0">
                <a:latin typeface="Calibri" pitchFamily="34" charset="0"/>
              </a:rPr>
              <a:t>Threat questions would include as </a:t>
            </a:r>
            <a:r>
              <a:rPr lang="en-US" sz="2000" dirty="0" smtClean="0">
                <a:latin typeface="Calibri" pitchFamily="34" charset="0"/>
              </a:rPr>
              <a:t>examples:</a:t>
            </a:r>
          </a:p>
          <a:p>
            <a:pPr algn="just"/>
            <a:endParaRPr lang="en-US" sz="2000" dirty="0">
              <a:latin typeface="Calibri" pitchFamily="34" charset="0"/>
            </a:endParaRPr>
          </a:p>
          <a:p>
            <a:pPr algn="just">
              <a:buFont typeface="Wingdings" pitchFamily="2" charset="2"/>
              <a:buChar char="ü"/>
            </a:pPr>
            <a:r>
              <a:rPr lang="en-US" sz="2000" dirty="0" smtClean="0">
                <a:latin typeface="Calibri" pitchFamily="34" charset="0"/>
              </a:rPr>
              <a:t>Do </a:t>
            </a:r>
            <a:r>
              <a:rPr lang="en-US" sz="2000" dirty="0">
                <a:latin typeface="Calibri" pitchFamily="34" charset="0"/>
              </a:rPr>
              <a:t>your provider’s virtualization appliances have packet inspection settings set on default?</a:t>
            </a:r>
          </a:p>
          <a:p>
            <a:pPr lvl="0" algn="just">
              <a:buFont typeface="Wingdings" pitchFamily="2" charset="2"/>
              <a:buChar char="ü"/>
            </a:pPr>
            <a:r>
              <a:rPr lang="en-US" sz="2000" dirty="0">
                <a:latin typeface="Calibri" pitchFamily="34" charset="0"/>
              </a:rPr>
              <a:t>Is escape to the hypervisor likely in the case of a breach of the virtualization platform?</a:t>
            </a:r>
          </a:p>
          <a:p>
            <a:pPr lvl="1" algn="just">
              <a:buFont typeface="Wingdings" pitchFamily="2" charset="2"/>
              <a:buChar char="ü"/>
            </a:pPr>
            <a:endParaRPr lang="en-US" sz="2000" dirty="0">
              <a:latin typeface="Calibri" pitchFamily="34" charset="0"/>
              <a:cs typeface="Arial" pitchFamily="34" charset="0"/>
            </a:endParaRPr>
          </a:p>
          <a:p>
            <a:pPr lvl="1" algn="ctr"/>
            <a:endParaRPr lang="en-US" sz="2000" dirty="0" smtClean="0">
              <a:latin typeface="Calibri" pitchFamily="34" charset="0"/>
              <a:cs typeface="Arial" pitchFamily="34" charset="0"/>
            </a:endParaRPr>
          </a:p>
          <a:p>
            <a:pPr lvl="1" algn="just"/>
            <a:endParaRPr lang="en-US" sz="2000" dirty="0">
              <a:latin typeface="Calibri" pitchFamily="34" charset="0"/>
              <a:cs typeface="Arial" pitchFamily="34" charset="0"/>
            </a:endParaRPr>
          </a:p>
        </p:txBody>
      </p:sp>
      <p:sp>
        <p:nvSpPr>
          <p:cNvPr id="3" name="Slide Number Placeholder 2"/>
          <p:cNvSpPr>
            <a:spLocks noGrp="1"/>
          </p:cNvSpPr>
          <p:nvPr>
            <p:ph type="sldNum" sz="quarter" idx="12"/>
          </p:nvPr>
        </p:nvSpPr>
        <p:spPr/>
        <p:txBody>
          <a:bodyPr/>
          <a:lstStyle/>
          <a:p>
            <a:pPr>
              <a:defRPr/>
            </a:pPr>
            <a:fld id="{6AD7DD8D-8501-408D-BC9E-A4B7E29325E6}" type="slidenum">
              <a:rPr lang="en-IN" smtClean="0"/>
              <a:pPr>
                <a:defRPr/>
              </a:pPr>
              <a:t>92</a:t>
            </a:fld>
            <a:endParaRPr lang="en-IN"/>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420326"/>
            <a:ext cx="8424936" cy="5184577"/>
          </a:xfrm>
          <a:prstGeom prst="rect">
            <a:avLst/>
          </a:prstGeom>
          <a:noFill/>
          <a:ln w="19050">
            <a:solidFill>
              <a:schemeClr val="accent3">
                <a:lumMod val="50000"/>
              </a:schemeClr>
            </a:solidFill>
          </a:ln>
        </p:spPr>
      </p:pic>
      <p:sp>
        <p:nvSpPr>
          <p:cNvPr id="3" name="Rectangle 2"/>
          <p:cNvSpPr/>
          <p:nvPr/>
        </p:nvSpPr>
        <p:spPr>
          <a:xfrm>
            <a:off x="467544" y="5589240"/>
            <a:ext cx="8280920" cy="400110"/>
          </a:xfrm>
          <a:prstGeom prst="rect">
            <a:avLst/>
          </a:prstGeom>
        </p:spPr>
        <p:txBody>
          <a:bodyPr wrap="square">
            <a:spAutoFit/>
          </a:bodyPr>
          <a:lstStyle/>
          <a:p>
            <a:pPr algn="just"/>
            <a:r>
              <a:rPr lang="en-US" sz="2000" dirty="0" smtClean="0">
                <a:latin typeface="Calibri" pitchFamily="34" charset="0"/>
              </a:rPr>
              <a:t>Tree Diagram for CLOUD Risk-O-Meter: Comprehensive (both Client and Host).</a:t>
            </a:r>
            <a:endParaRPr lang="en-US" sz="2000" dirty="0">
              <a:latin typeface="Calibri" pitchFamily="34" charset="0"/>
            </a:endParaRPr>
          </a:p>
        </p:txBody>
      </p:sp>
      <p:sp>
        <p:nvSpPr>
          <p:cNvPr id="4" name="Slide Number Placeholder 3"/>
          <p:cNvSpPr>
            <a:spLocks noGrp="1"/>
          </p:cNvSpPr>
          <p:nvPr>
            <p:ph type="sldNum" sz="quarter" idx="12"/>
          </p:nvPr>
        </p:nvSpPr>
        <p:spPr/>
        <p:txBody>
          <a:bodyPr/>
          <a:lstStyle/>
          <a:p>
            <a:pPr>
              <a:defRPr/>
            </a:pPr>
            <a:fld id="{6AD7DD8D-8501-408D-BC9E-A4B7E29325E6}" type="slidenum">
              <a:rPr lang="en-IN" smtClean="0"/>
              <a:pPr>
                <a:defRPr/>
              </a:pPr>
              <a:t>93</a:t>
            </a:fld>
            <a:endParaRPr lang="en-IN"/>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536" y="5517232"/>
            <a:ext cx="8424936" cy="400110"/>
          </a:xfrm>
          <a:prstGeom prst="rect">
            <a:avLst/>
          </a:prstGeom>
        </p:spPr>
        <p:txBody>
          <a:bodyPr wrap="square">
            <a:spAutoFit/>
          </a:bodyPr>
          <a:lstStyle/>
          <a:p>
            <a:pPr algn="just"/>
            <a:r>
              <a:rPr lang="en-US" sz="2000" dirty="0" smtClean="0">
                <a:latin typeface="Calibri" pitchFamily="34" charset="0"/>
              </a:rPr>
              <a:t>Risk-Meter </a:t>
            </a:r>
            <a:r>
              <a:rPr lang="en-US" sz="2000" dirty="0">
                <a:latin typeface="Calibri" pitchFamily="34" charset="0"/>
              </a:rPr>
              <a:t>Risk Assessment and Management Results </a:t>
            </a:r>
            <a:r>
              <a:rPr lang="en-US" sz="2000" dirty="0" smtClean="0">
                <a:latin typeface="Calibri" pitchFamily="34" charset="0"/>
              </a:rPr>
              <a:t>for the Tree Diagram .</a:t>
            </a:r>
            <a:endParaRPr lang="en-US" sz="2000" dirty="0">
              <a:latin typeface="Calibri" pitchFamily="34" charset="0"/>
            </a:endParaRPr>
          </a:p>
        </p:txBody>
      </p:sp>
      <p:pic>
        <p:nvPicPr>
          <p:cNvPr id="3" name="Picture 2"/>
          <p:cNvPicPr/>
          <p:nvPr/>
        </p:nvPicPr>
        <p:blipFill>
          <a:blip r:embed="rId2" cstate="print">
            <a:extLst>
              <a:ext uri="{28A0092B-C50C-407E-A947-70E740481C1C}">
                <a14:useLocalDpi xmlns:a14="http://schemas.microsoft.com/office/drawing/2010/main" val="0"/>
              </a:ext>
            </a:extLst>
          </a:blip>
          <a:srcRect b="3995"/>
          <a:stretch>
            <a:fillRect/>
          </a:stretch>
        </p:blipFill>
        <p:spPr bwMode="auto">
          <a:xfrm>
            <a:off x="431540" y="388695"/>
            <a:ext cx="8352928" cy="5128537"/>
          </a:xfrm>
          <a:prstGeom prst="rect">
            <a:avLst/>
          </a:prstGeom>
          <a:noFill/>
          <a:ln w="19050">
            <a:solidFill>
              <a:schemeClr val="accent3">
                <a:lumMod val="50000"/>
              </a:schemeClr>
            </a:solidFill>
          </a:ln>
        </p:spPr>
      </p:pic>
      <p:sp>
        <p:nvSpPr>
          <p:cNvPr id="4" name="Slide Number Placeholder 3"/>
          <p:cNvSpPr>
            <a:spLocks noGrp="1"/>
          </p:cNvSpPr>
          <p:nvPr>
            <p:ph type="sldNum" sz="quarter" idx="12"/>
          </p:nvPr>
        </p:nvSpPr>
        <p:spPr/>
        <p:txBody>
          <a:bodyPr/>
          <a:lstStyle/>
          <a:p>
            <a:pPr>
              <a:defRPr/>
            </a:pPr>
            <a:fld id="{6AD7DD8D-8501-408D-BC9E-A4B7E29325E6}" type="slidenum">
              <a:rPr lang="en-IN" smtClean="0"/>
              <a:pPr>
                <a:defRPr/>
              </a:pPr>
              <a:t>94</a:t>
            </a:fld>
            <a:endParaRPr lang="en-IN"/>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332656"/>
            <a:ext cx="8534400" cy="648072"/>
          </a:xfrm>
          <a:solidFill>
            <a:srgbClr val="00B050"/>
          </a:solidFill>
        </p:spPr>
        <p:txBody>
          <a:bodyPr/>
          <a:lstStyle/>
          <a:p>
            <a:r>
              <a:rPr lang="en-US" sz="3200" b="1" dirty="0" smtClean="0">
                <a:solidFill>
                  <a:schemeClr val="tx2">
                    <a:lumMod val="60000"/>
                    <a:lumOff val="40000"/>
                  </a:schemeClr>
                </a:solidFill>
                <a:latin typeface="Algerian" pitchFamily="82" charset="0"/>
              </a:rPr>
              <a:t>               </a:t>
            </a:r>
            <a:r>
              <a:rPr lang="en-US" sz="3200" b="1" dirty="0" smtClean="0">
                <a:solidFill>
                  <a:srgbClr val="002060"/>
                </a:solidFill>
                <a:latin typeface="Algerian" pitchFamily="82" charset="0"/>
              </a:rPr>
              <a:t>Discussions and Conclusion</a:t>
            </a:r>
            <a:endParaRPr lang="en-US" sz="3200" b="1" dirty="0">
              <a:solidFill>
                <a:srgbClr val="002060"/>
              </a:solidFill>
              <a:latin typeface="Algerian" pitchFamily="82" charset="0"/>
            </a:endParaRPr>
          </a:p>
        </p:txBody>
      </p:sp>
      <p:sp>
        <p:nvSpPr>
          <p:cNvPr id="3" name="Content Placeholder 2"/>
          <p:cNvSpPr>
            <a:spLocks noGrp="1"/>
          </p:cNvSpPr>
          <p:nvPr>
            <p:ph idx="1"/>
          </p:nvPr>
        </p:nvSpPr>
        <p:spPr>
          <a:xfrm>
            <a:off x="301752" y="1412776"/>
            <a:ext cx="8590728" cy="5184576"/>
          </a:xfrm>
        </p:spPr>
        <p:txBody>
          <a:bodyPr/>
          <a:lstStyle/>
          <a:p>
            <a:pPr algn="just">
              <a:buClrTx/>
              <a:buFont typeface="Wingdings" pitchFamily="2" charset="2"/>
              <a:buChar char="ü"/>
            </a:pPr>
            <a:r>
              <a:rPr lang="en-US" sz="1900" dirty="0" smtClean="0">
                <a:latin typeface="Calibri" pitchFamily="34" charset="0"/>
              </a:rPr>
              <a:t>Cloud computing has become such a powerful entity for cyber-users as well as large commercial companies that someday users will not need to buy other than a terminal such as in the case we only provide for electric bulbs at our homes to light up our homes from the power grid as currently practiced. </a:t>
            </a:r>
          </a:p>
          <a:p>
            <a:pPr algn="just">
              <a:buClrTx/>
              <a:buFont typeface="Wingdings" pitchFamily="2" charset="2"/>
              <a:buChar char="ü"/>
            </a:pPr>
            <a:endParaRPr lang="en-US" sz="1900" dirty="0" smtClean="0">
              <a:latin typeface="Calibri" pitchFamily="34" charset="0"/>
            </a:endParaRPr>
          </a:p>
          <a:p>
            <a:pPr algn="just">
              <a:buClrTx/>
              <a:buFont typeface="Wingdings" pitchFamily="2" charset="2"/>
              <a:buChar char="ü"/>
            </a:pPr>
            <a:r>
              <a:rPr lang="en-US" sz="1900" dirty="0" smtClean="0">
                <a:latin typeface="Calibri" pitchFamily="34" charset="0"/>
              </a:rPr>
              <a:t>NBD is math-statistically a reasonable approximation for two essential reasons. The first one is the taking into account of the phenomenon of interdependence or true contagious property of the system failures that constitute a cluster at each breakdown in concert with the electric power utility or cyber system engineering practices as two prominent examples. </a:t>
            </a:r>
          </a:p>
          <a:p>
            <a:pPr algn="just">
              <a:buClrTx/>
              <a:buFont typeface="Wingdings" pitchFamily="2" charset="2"/>
              <a:buChar char="ü"/>
            </a:pPr>
            <a:endParaRPr lang="en-US" sz="1900" dirty="0" smtClean="0">
              <a:latin typeface="Calibri" pitchFamily="34" charset="0"/>
            </a:endParaRPr>
          </a:p>
          <a:p>
            <a:pPr algn="just">
              <a:buClrTx/>
              <a:buFont typeface="Wingdings" pitchFamily="2" charset="2"/>
              <a:buChar char="ü"/>
            </a:pPr>
            <a:r>
              <a:rPr lang="en-US" sz="1900" dirty="0" smtClean="0">
                <a:latin typeface="Calibri" pitchFamily="34" charset="0"/>
              </a:rPr>
              <a:t>Secondly, the underlying distribution to estimate the probability distribution function for the number of power or cyber system failures in this research chapter is no more an asymptotical or an approximate expression, whereas it is a closed-form and non-asymptotic, rather an exact probability distribution function using statistical jargon .</a:t>
            </a:r>
            <a:endParaRPr lang="en-US" sz="1900" dirty="0">
              <a:latin typeface="Calibri" pitchFamily="34" charset="0"/>
            </a:endParaRPr>
          </a:p>
        </p:txBody>
      </p:sp>
      <p:sp>
        <p:nvSpPr>
          <p:cNvPr id="4" name="Slide Number Placeholder 3"/>
          <p:cNvSpPr>
            <a:spLocks noGrp="1"/>
          </p:cNvSpPr>
          <p:nvPr>
            <p:ph type="sldNum" sz="quarter" idx="12"/>
          </p:nvPr>
        </p:nvSpPr>
        <p:spPr/>
        <p:txBody>
          <a:bodyPr/>
          <a:lstStyle/>
          <a:p>
            <a:pPr>
              <a:defRPr/>
            </a:pPr>
            <a:fld id="{3732E4BE-DA6D-4C55-A426-742102D967F7}" type="slidenum">
              <a:rPr lang="en-IN" smtClean="0"/>
              <a:pPr>
                <a:defRPr/>
              </a:pPr>
              <a:t>95</a:t>
            </a:fld>
            <a:endParaRPr lang="en-IN"/>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404664"/>
            <a:ext cx="8534400" cy="648072"/>
          </a:xfrm>
          <a:solidFill>
            <a:srgbClr val="00B050"/>
          </a:solidFill>
        </p:spPr>
        <p:txBody>
          <a:bodyPr/>
          <a:lstStyle/>
          <a:p>
            <a:r>
              <a:rPr lang="en-US" sz="3200" b="1" dirty="0" smtClean="0">
                <a:solidFill>
                  <a:schemeClr val="accent3">
                    <a:lumMod val="50000"/>
                  </a:schemeClr>
                </a:solidFill>
                <a:latin typeface="Algerian" pitchFamily="82" charset="0"/>
              </a:rPr>
              <a:t>         </a:t>
            </a:r>
            <a:r>
              <a:rPr lang="en-US" sz="3200" b="1" dirty="0" smtClean="0">
                <a:solidFill>
                  <a:srgbClr val="002060"/>
                </a:solidFill>
                <a:latin typeface="Algerian" pitchFamily="82" charset="0"/>
              </a:rPr>
              <a:t>Discussions and Conclusion (cont’d)</a:t>
            </a:r>
            <a:endParaRPr lang="en-US" sz="3200" b="1" dirty="0">
              <a:solidFill>
                <a:srgbClr val="002060"/>
              </a:solidFill>
              <a:latin typeface="Algerian" pitchFamily="82" charset="0"/>
            </a:endParaRPr>
          </a:p>
        </p:txBody>
      </p:sp>
      <p:sp>
        <p:nvSpPr>
          <p:cNvPr id="3" name="Content Placeholder 2"/>
          <p:cNvSpPr>
            <a:spLocks noGrp="1"/>
          </p:cNvSpPr>
          <p:nvPr>
            <p:ph idx="1"/>
          </p:nvPr>
        </p:nvSpPr>
        <p:spPr>
          <a:xfrm>
            <a:off x="301752" y="1700808"/>
            <a:ext cx="8503920" cy="4680520"/>
          </a:xfrm>
        </p:spPr>
        <p:txBody>
          <a:bodyPr/>
          <a:lstStyle/>
          <a:p>
            <a:pPr algn="just">
              <a:buClrTx/>
              <a:buFont typeface="Wingdings" pitchFamily="2" charset="2"/>
              <a:buChar char="ü"/>
            </a:pPr>
            <a:r>
              <a:rPr lang="en-US" sz="2000" dirty="0" smtClean="0">
                <a:latin typeface="Calibri" pitchFamily="34" charset="0"/>
              </a:rPr>
              <a:t>In brief, ensuring Cloud system reliability in turn requires that the specifications used to build these systems fully support reliable support services.</a:t>
            </a:r>
          </a:p>
          <a:p>
            <a:pPr algn="just">
              <a:buClrTx/>
              <a:buFont typeface="Wingdings" pitchFamily="2" charset="2"/>
              <a:buChar char="ü"/>
            </a:pPr>
            <a:endParaRPr lang="en-US" sz="2000" dirty="0" smtClean="0">
              <a:latin typeface="Calibri" pitchFamily="34" charset="0"/>
            </a:endParaRPr>
          </a:p>
          <a:p>
            <a:pPr algn="just">
              <a:buClrTx/>
              <a:buFont typeface="Wingdings" pitchFamily="2" charset="2"/>
              <a:buChar char="ü"/>
            </a:pPr>
            <a:r>
              <a:rPr lang="en-US" sz="2000" dirty="0" smtClean="0">
                <a:latin typeface="Calibri" pitchFamily="34" charset="0"/>
              </a:rPr>
              <a:t>This research may also lead to providing the failure (disruption or breach) and repair (recovery) data of many critical network components in Data-Intensive computing.</a:t>
            </a:r>
          </a:p>
          <a:p>
            <a:pPr algn="just">
              <a:buClrTx/>
              <a:buFont typeface="Wingdings" pitchFamily="2" charset="2"/>
              <a:buChar char="ü"/>
            </a:pPr>
            <a:endParaRPr lang="en-US" sz="2000" dirty="0" smtClean="0">
              <a:latin typeface="Calibri" pitchFamily="34" charset="0"/>
            </a:endParaRPr>
          </a:p>
          <a:p>
            <a:pPr algn="just">
              <a:buClrTx/>
              <a:buFont typeface="Wingdings" pitchFamily="2" charset="2"/>
              <a:buChar char="ü"/>
            </a:pPr>
            <a:r>
              <a:rPr lang="en-US" sz="2000" dirty="0" smtClean="0">
                <a:latin typeface="Calibri" pitchFamily="34" charset="0"/>
              </a:rPr>
              <a:t>High-reliability and high-security as the two primary characteristics of Data-Intensive computing systems can be achieved through a careful planning in conducting such reliability and security evaluations employing digital simulation as an optimization tool. </a:t>
            </a:r>
            <a:endParaRPr lang="en-US" sz="2000" dirty="0">
              <a:latin typeface="Calibri" pitchFamily="34" charset="0"/>
            </a:endParaRPr>
          </a:p>
        </p:txBody>
      </p:sp>
      <p:sp>
        <p:nvSpPr>
          <p:cNvPr id="4" name="Slide Number Placeholder 3"/>
          <p:cNvSpPr>
            <a:spLocks noGrp="1"/>
          </p:cNvSpPr>
          <p:nvPr>
            <p:ph type="sldNum" sz="quarter" idx="12"/>
          </p:nvPr>
        </p:nvSpPr>
        <p:spPr/>
        <p:txBody>
          <a:bodyPr/>
          <a:lstStyle/>
          <a:p>
            <a:pPr>
              <a:defRPr/>
            </a:pPr>
            <a:fld id="{3732E4BE-DA6D-4C55-A426-742102D967F7}" type="slidenum">
              <a:rPr lang="en-IN" smtClean="0"/>
              <a:pPr>
                <a:defRPr/>
              </a:pPr>
              <a:t>96</a:t>
            </a:fld>
            <a:endParaRPr lang="en-IN"/>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Title 1"/>
          <p:cNvSpPr>
            <a:spLocks noGrp="1"/>
          </p:cNvSpPr>
          <p:nvPr>
            <p:ph type="ctrTitle"/>
          </p:nvPr>
        </p:nvSpPr>
        <p:spPr>
          <a:xfrm>
            <a:off x="755576" y="1412776"/>
            <a:ext cx="7848600" cy="1927225"/>
          </a:xfrm>
        </p:spPr>
        <p:txBody>
          <a:bodyPr/>
          <a:lstStyle/>
          <a:p>
            <a:pPr eaLnBrk="1" hangingPunct="1"/>
            <a:r>
              <a:rPr lang="en-US" b="1" dirty="0" smtClean="0">
                <a:solidFill>
                  <a:schemeClr val="accent3">
                    <a:lumMod val="50000"/>
                  </a:schemeClr>
                </a:solidFill>
                <a:latin typeface="+mn-lt"/>
              </a:rPr>
              <a:t>         </a:t>
            </a:r>
            <a:r>
              <a:rPr lang="en-US" b="1" dirty="0" smtClean="0">
                <a:solidFill>
                  <a:srgbClr val="FF0000"/>
                </a:solidFill>
                <a:latin typeface="+mn-lt"/>
              </a:rPr>
              <a:t>THANK YOU!</a:t>
            </a:r>
            <a:endParaRPr lang="en-IN" b="1" dirty="0" smtClean="0">
              <a:solidFill>
                <a:srgbClr val="FF0000"/>
              </a:solidFill>
              <a:latin typeface="+mn-lt"/>
            </a:endParaRPr>
          </a:p>
        </p:txBody>
      </p:sp>
      <p:sp>
        <p:nvSpPr>
          <p:cNvPr id="2" name="Slide Number Placeholder 1"/>
          <p:cNvSpPr>
            <a:spLocks noGrp="1"/>
          </p:cNvSpPr>
          <p:nvPr>
            <p:ph type="sldNum" sz="quarter" idx="12"/>
          </p:nvPr>
        </p:nvSpPr>
        <p:spPr/>
        <p:txBody>
          <a:bodyPr/>
          <a:lstStyle/>
          <a:p>
            <a:pPr>
              <a:defRPr/>
            </a:pPr>
            <a:fld id="{6248831B-60FD-403A-ADD4-DC2F2D54E518}" type="slidenum">
              <a:rPr lang="en-IN" smtClean="0"/>
              <a:pPr>
                <a:defRPr/>
              </a:pPr>
              <a:t>97</a:t>
            </a:fld>
            <a:endParaRPr lang="en-IN"/>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27061</TotalTime>
  <Words>6969</Words>
  <Application>Microsoft Office PowerPoint</Application>
  <PresentationFormat>On-screen Show (4:3)</PresentationFormat>
  <Paragraphs>863</Paragraphs>
  <Slides>97</Slides>
  <Notes>1</Notes>
  <HiddenSlides>0</HiddenSlides>
  <MMClips>0</MMClips>
  <ScaleCrop>false</ScaleCrop>
  <HeadingPairs>
    <vt:vector size="4" baseType="variant">
      <vt:variant>
        <vt:lpstr>Theme</vt:lpstr>
      </vt:variant>
      <vt:variant>
        <vt:i4>2</vt:i4>
      </vt:variant>
      <vt:variant>
        <vt:lpstr>Slide Titles</vt:lpstr>
      </vt:variant>
      <vt:variant>
        <vt:i4>97</vt:i4>
      </vt:variant>
    </vt:vector>
  </HeadingPairs>
  <TitlesOfParts>
    <vt:vector size="99" baseType="lpstr">
      <vt:lpstr>Clarity</vt:lpstr>
      <vt:lpstr>Civic</vt:lpstr>
      <vt:lpstr>                           </vt:lpstr>
      <vt:lpstr>Learning Objectives </vt:lpstr>
      <vt:lpstr> Abstract</vt:lpstr>
      <vt:lpstr>  KEY CONCEPTS </vt:lpstr>
      <vt:lpstr> summary of approach</vt:lpstr>
      <vt:lpstr> INTRODUCTION                                          </vt:lpstr>
      <vt:lpstr>PowerPoint Presentation</vt:lpstr>
      <vt:lpstr>                            Progress of Cloud Computing                             </vt:lpstr>
      <vt:lpstr> </vt:lpstr>
      <vt:lpstr>NOTATION</vt:lpstr>
      <vt:lpstr>NOTATION (cont’d)</vt:lpstr>
      <vt:lpstr>    NOTATION (cont’d)    </vt:lpstr>
      <vt:lpstr>                                         NOTATION  (cont’d)    </vt:lpstr>
      <vt:lpstr>                                           NOTATION (cont’d)                                            </vt:lpstr>
      <vt:lpstr>               METHODOLOGY FOR CLOUD Risk Assessment </vt:lpstr>
      <vt:lpstr>                           MOTIVATION AND METHODOLOGY</vt:lpstr>
      <vt:lpstr> MODELING: Frequency and Duration Method for the Loss of Load or the loss of Service </vt:lpstr>
      <vt:lpstr> MODELING: Frequency and Duration Method for the Loss of Load or the loss of Service </vt:lpstr>
      <vt:lpstr>  Negative Binomial Distribution as a Compound Poisson Model</vt:lpstr>
      <vt:lpstr>   Various Applications to Cyber systems   </vt:lpstr>
      <vt:lpstr>     1) Small size or experimental cyber system    Small Sample Experimental Systems </vt:lpstr>
      <vt:lpstr> 1) Small size or experimental cyber system (cont’d) </vt:lpstr>
      <vt:lpstr>Another Example of Two Additive Units</vt:lpstr>
      <vt:lpstr>Two Units in Diagram Format  (see previous slide)</vt:lpstr>
      <vt:lpstr> Two Units Combined for Small CLOUD</vt:lpstr>
      <vt:lpstr>  Negative Binomial Distribution for the Loss of Load or CLOUD Service Expected </vt:lpstr>
      <vt:lpstr>  Negative Binomial Distribution for the Loss of    Load  or  CLOUD Service Expected (cont’d) </vt:lpstr>
      <vt:lpstr>  Negative Binomial Distribution for the Loss of    Load  or  CLOUD Service Expected (cont’d) </vt:lpstr>
      <vt:lpstr>        MARKOV CHAIN STATE SPACE DIAGRAM FOR                        TWO-STATE (up &amp; dn) 2-UNIT SYSTEM  </vt:lpstr>
      <vt:lpstr>  Markov States for a small Cyber System and Markov state space analytical equations   </vt:lpstr>
      <vt:lpstr>                                  Large  Cybersystems</vt:lpstr>
      <vt:lpstr> In the l.h.s. outcome column, simulation system results are presented on component by component basis.  In the middle column, reliability (surplus) outcomes are presented. On the r.h.s column, the unreliability results are presented. As shown below, at the end of 45 minutes of computation time for 10,000 simulation runs, CLOURA calculates that the system was interrupted for f = 384 times, each of which lasted on the average d=3.13 hours (or cycles). </vt:lpstr>
      <vt:lpstr>Large  Cybersystems</vt:lpstr>
      <vt:lpstr>  The following figures respectively illustrate a multiple server group CLOUD and the equilibrium counts of the entire study where RHS=LHS values validate.  </vt:lpstr>
      <vt:lpstr>      Large Cyber Systems using Statistical inference</vt:lpstr>
      <vt:lpstr>        Large Cyber Systems using Statistical inference (cont’d)</vt:lpstr>
      <vt:lpstr>      Large Cyber Systems using Statistical inference (cont’d)</vt:lpstr>
      <vt:lpstr>     Large Cyber Systems using Statistical inference (cont’d)</vt:lpstr>
      <vt:lpstr>           CLOUD  COST-EFFECTIVE MANAGEMENT: Repair Crew and product Reserve Planning </vt:lpstr>
      <vt:lpstr>          CLOUD  COST-EFFECTIVE MANAGEMENT: Repair Crew and product Reserve Planning (cont’d) </vt:lpstr>
      <vt:lpstr>CLOUD Resource Management Planning for Employment of Repair Crews</vt:lpstr>
      <vt:lpstr>CLOUD Resource Management Planning for Employment of Repair Crews (cont’d)</vt:lpstr>
      <vt:lpstr>CLOUD Resource Management Planning for Employment of Repair Crews (cont’d)</vt:lpstr>
      <vt:lpstr>CLOUD Resource Management Planning for Employment of Repair Crews (cont’d)</vt:lpstr>
      <vt:lpstr>CLOUD Resource Management Planning for Employment of Repair Crews (cont’d)</vt:lpstr>
      <vt:lpstr>   CLOUD Resource Management:  Planning by Deployment of Production Servers </vt:lpstr>
      <vt:lpstr>The LOLP value displayed is truncated to round off after four digits following the decimal; this is why hand calculations and software outcomes may vary slightly, also due to #simulation runs. Note, 0.0276 x 100% x 1,268,934 (Break Even) = 3,502,257.8(~same as investment dollars). </vt:lpstr>
      <vt:lpstr>      “∆LOLP = 0.0276” is the decrease in LOLP value. This denotes: 0.0276 x100% x $1.25M = 3,450,000 gain. Result: 3,450,000 – $3,500,000 = ~ $50,000 (loss, approximately). Figure above indicates -$52,226.03 with pennies to be exact as the final solution.                               . </vt:lpstr>
      <vt:lpstr>PowerPoint Presentation</vt:lpstr>
      <vt:lpstr>PowerPoint Presentation</vt:lpstr>
      <vt:lpstr>PowerPoint Presentation</vt:lpstr>
      <vt:lpstr>PowerPoint Presentation</vt:lpstr>
      <vt:lpstr>     Remarks :‘Physical Cloud’  WITH Physical Products</vt:lpstr>
      <vt:lpstr>Remarks: ‘Physical Cloud’ with Physical Products (cont’d)</vt:lpstr>
      <vt:lpstr>PowerPoint Presentation</vt:lpstr>
      <vt:lpstr>Remarks: ‘Physical Cloud’ with Physical Products (cont’d)</vt:lpstr>
      <vt:lpstr>PowerPoint Presentation</vt:lpstr>
      <vt:lpstr>                     Applications to Social (Human Resources) Cloud   </vt:lpstr>
      <vt:lpstr>        Applications to Social (Human Resources) Cloud (cont’d)  </vt:lpstr>
      <vt:lpstr>Applications to Social (Human Resources) Cloud (cont’d)</vt:lpstr>
      <vt:lpstr>Applications to Social (Human Resources) Cloud (cont’d)</vt:lpstr>
      <vt:lpstr>PowerPoint Presentation</vt:lpstr>
      <vt:lpstr>Outcomes for Slide-55 FRG (frequency Responder Group) Social CLOUD Input Data</vt:lpstr>
      <vt:lpstr>   </vt:lpstr>
      <vt:lpstr>Stochastic System Simulation for Cyber and Power CLOUDS (CONT’D)</vt:lpstr>
      <vt:lpstr>Stochastic System Simulation for Cyber and Power CLOUDS (CONT’D)</vt:lpstr>
      <vt:lpstr>Stochastic System Simulation for Cyber and Power CLOUDS (CONT’D) </vt:lpstr>
      <vt:lpstr>Stochastic System Simulation for Cyber and Power CLOUDS (CONT’D) </vt:lpstr>
      <vt:lpstr>PowerPoint Presentation</vt:lpstr>
      <vt:lpstr>PowerPoint Presentation</vt:lpstr>
      <vt:lpstr>PowerPoint Presentation</vt:lpstr>
      <vt:lpstr>PowerPoint Presentation</vt:lpstr>
      <vt:lpstr>PowerPoint Presentation</vt:lpstr>
      <vt:lpstr>Stochastic Simulation applied to a Power or Cyber grid</vt:lpstr>
      <vt:lpstr>Stochastic Simulation applied to a Power or Cyber grid (CONT’D)</vt:lpstr>
      <vt:lpstr>Stochastic Simulation applied to a Power or Cyber grid (CONT’D)</vt:lpstr>
      <vt:lpstr>Stochastic Simulation applied to a Power or Cyber grid (CONT’D)</vt:lpstr>
      <vt:lpstr>Stochastic Simulation applied to a Power or Cyber grid (CONT’D) </vt:lpstr>
      <vt:lpstr>Stochastic Simulation applied to a Power or Cyber grid (CONT’D)</vt:lpstr>
      <vt:lpstr>                           Error Checking or Flagging</vt:lpstr>
      <vt:lpstr>       Error Checking or Flagging (CONT’D)</vt:lpstr>
      <vt:lpstr>  Error Checking or Flagging (CONT’D)</vt:lpstr>
      <vt:lpstr>  CONCLUSIVE REMARKS on Stochastic Simulation    </vt:lpstr>
      <vt:lpstr> CONCLUSIVE REMARKS on Stochastic Simulation (CONT’D)</vt:lpstr>
      <vt:lpstr>CONCLUSIVE REMARKS on Stochastic Simulation (CONT’D)</vt:lpstr>
      <vt:lpstr>   CONCLUSIVE REMARKS on Stochastic Simulation (CONT’D)</vt:lpstr>
      <vt:lpstr>           Cloud Risk-Meter Analysis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Discussions and Conclusion</vt:lpstr>
      <vt:lpstr>         Discussions and Conclusion (cont’d)</vt:lpstr>
      <vt:lpstr>         THANK YOU!</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Authentication and Authorization</dc:title>
  <dc:creator>Vinay</dc:creator>
  <cp:lastModifiedBy>Mehmet Sahinoglu</cp:lastModifiedBy>
  <cp:revision>2320</cp:revision>
  <dcterms:created xsi:type="dcterms:W3CDTF">2014-04-14T23:07:45Z</dcterms:created>
  <dcterms:modified xsi:type="dcterms:W3CDTF">2016-08-05T00:08:45Z</dcterms:modified>
</cp:coreProperties>
</file>